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5" r:id="rId3"/>
    <p:sldId id="283" r:id="rId4"/>
    <p:sldId id="258" r:id="rId5"/>
    <p:sldId id="259" r:id="rId6"/>
    <p:sldId id="277" r:id="rId7"/>
    <p:sldId id="278" r:id="rId8"/>
    <p:sldId id="274" r:id="rId9"/>
    <p:sldId id="279" r:id="rId10"/>
    <p:sldId id="280" r:id="rId11"/>
    <p:sldId id="281" r:id="rId12"/>
    <p:sldId id="282" r:id="rId13"/>
    <p:sldId id="284" r:id="rId14"/>
  </p:sldIdLst>
  <p:sldSz cx="12192000" cy="6858000"/>
  <p:notesSz cx="6858000"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DUFOUR" initials="SD" lastIdx="1" clrIdx="0">
    <p:extLst>
      <p:ext uri="{19B8F6BF-5375-455C-9EA6-DF929625EA0E}">
        <p15:presenceInfo xmlns:p15="http://schemas.microsoft.com/office/powerpoint/2012/main" userId="S-1-5-21-1698761884-4044758900-932992499-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5" d="100"/>
          <a:sy n="55" d="100"/>
        </p:scale>
        <p:origin x="5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5D765-55A4-4FE1-8F50-8DC5C219CF0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75A7F25-5C61-4CBF-BC60-DA273AC29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7DB8C03-53C1-4979-8A18-5F6ECBBD351B}"/>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9630A307-DDA9-4BAA-B60A-B7F530D662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67A3E0-FD45-4FFA-92B8-481BF0339D31}"/>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5677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F4E82-5340-4C9D-9935-3124F0DC84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214C331-373E-4F87-80E2-92B92830940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1BF726-BAF7-44A3-870F-D7A2AF2C1FD9}"/>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08DAF905-4ADD-4509-A621-82B9B90BC4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FA2903-38D3-4CF2-A759-1B4CE396541F}"/>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12535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F7B627-884D-4D3D-9D6F-5F8684C7DBC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508C5B-5036-4BD6-8206-26F2840F34F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4F71EE-2379-4023-B6F0-F8EC89CC65C3}"/>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5C9A8E48-B986-4FDA-AB4D-01F8D5100C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A8CA41-5CF6-46CC-92CF-B35CD267A440}"/>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98580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7CBB1895-18CE-4888-B4AC-AEE808946B1B}"/>
              </a:ext>
            </a:extLst>
          </p:cNvPr>
          <p:cNvSpPr>
            <a:spLocks noGrp="1"/>
          </p:cNvSpPr>
          <p:nvPr>
            <p:ph type="dt" sz="half" idx="10"/>
          </p:nvPr>
        </p:nvSpPr>
        <p:spPr/>
        <p:txBody>
          <a:bodyPr/>
          <a:lstStyle>
            <a:lvl1pPr>
              <a:defRPr/>
            </a:lvl1pPr>
          </a:lstStyle>
          <a:p>
            <a:pPr>
              <a:defRPr/>
            </a:pPr>
            <a:fld id="{9F03531A-CE5D-42BF-BF9B-C7FEB0C05434}"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BE9B44AE-E480-4654-96AA-498A1D30774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B26E2EA-BD57-4917-B37A-021C7913F2DB}"/>
              </a:ext>
            </a:extLst>
          </p:cNvPr>
          <p:cNvSpPr>
            <a:spLocks noGrp="1"/>
          </p:cNvSpPr>
          <p:nvPr>
            <p:ph type="sldNum" sz="quarter" idx="12"/>
          </p:nvPr>
        </p:nvSpPr>
        <p:spPr/>
        <p:txBody>
          <a:bodyPr/>
          <a:lstStyle>
            <a:lvl1pPr>
              <a:defRPr/>
            </a:lvl1pPr>
          </a:lstStyle>
          <a:p>
            <a:pPr>
              <a:defRPr/>
            </a:pPr>
            <a:fld id="{8BE2421F-BC5E-437B-ADEF-D85BDFD29153}" type="slidenum">
              <a:rPr lang="fr-FR" altLang="fr-FR"/>
              <a:pPr>
                <a:defRPr/>
              </a:pPr>
              <a:t>‹N°›</a:t>
            </a:fld>
            <a:endParaRPr lang="fr-FR" altLang="fr-FR"/>
          </a:p>
        </p:txBody>
      </p:sp>
    </p:spTree>
    <p:extLst>
      <p:ext uri="{BB962C8B-B14F-4D97-AF65-F5344CB8AC3E}">
        <p14:creationId xmlns:p14="http://schemas.microsoft.com/office/powerpoint/2010/main" val="194065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5442C2-F900-4C93-A113-E207736F853B}"/>
              </a:ext>
            </a:extLst>
          </p:cNvPr>
          <p:cNvSpPr>
            <a:spLocks noGrp="1"/>
          </p:cNvSpPr>
          <p:nvPr>
            <p:ph type="dt" sz="half" idx="10"/>
          </p:nvPr>
        </p:nvSpPr>
        <p:spPr/>
        <p:txBody>
          <a:bodyPr/>
          <a:lstStyle>
            <a:lvl1pPr>
              <a:defRPr/>
            </a:lvl1pPr>
          </a:lstStyle>
          <a:p>
            <a:pPr>
              <a:defRPr/>
            </a:pPr>
            <a:fld id="{C7709BDA-78B3-4E15-AD30-95098929148F}"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0686795B-7CB8-4268-B54E-DA9198E5A2B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48634CA-D89E-4343-B548-5018141DC68B}"/>
              </a:ext>
            </a:extLst>
          </p:cNvPr>
          <p:cNvSpPr>
            <a:spLocks noGrp="1"/>
          </p:cNvSpPr>
          <p:nvPr>
            <p:ph type="sldNum" sz="quarter" idx="12"/>
          </p:nvPr>
        </p:nvSpPr>
        <p:spPr/>
        <p:txBody>
          <a:bodyPr/>
          <a:lstStyle>
            <a:lvl1pPr>
              <a:defRPr/>
            </a:lvl1pPr>
          </a:lstStyle>
          <a:p>
            <a:pPr>
              <a:defRPr/>
            </a:pPr>
            <a:fld id="{7276DCF9-67EA-4936-B3E5-FA359E971244}" type="slidenum">
              <a:rPr lang="fr-FR" altLang="fr-FR"/>
              <a:pPr>
                <a:defRPr/>
              </a:pPr>
              <a:t>‹N°›</a:t>
            </a:fld>
            <a:endParaRPr lang="fr-FR" altLang="fr-FR"/>
          </a:p>
        </p:txBody>
      </p:sp>
    </p:spTree>
    <p:extLst>
      <p:ext uri="{BB962C8B-B14F-4D97-AF65-F5344CB8AC3E}">
        <p14:creationId xmlns:p14="http://schemas.microsoft.com/office/powerpoint/2010/main" val="86670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D6EAD4-FFAE-4487-96FE-CBE0C0A24C4D}"/>
              </a:ext>
            </a:extLst>
          </p:cNvPr>
          <p:cNvSpPr>
            <a:spLocks noGrp="1"/>
          </p:cNvSpPr>
          <p:nvPr>
            <p:ph type="dt" sz="half" idx="10"/>
          </p:nvPr>
        </p:nvSpPr>
        <p:spPr/>
        <p:txBody>
          <a:bodyPr/>
          <a:lstStyle>
            <a:lvl1pPr>
              <a:defRPr/>
            </a:lvl1pPr>
          </a:lstStyle>
          <a:p>
            <a:pPr>
              <a:defRPr/>
            </a:pPr>
            <a:fld id="{A6BC827A-B179-4CED-A0FA-6680461DB4BC}"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20F4CAA2-DC80-46AA-96D5-38D8B55C17D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D78587C-E35C-4B91-B73B-6E8263BC36CA}"/>
              </a:ext>
            </a:extLst>
          </p:cNvPr>
          <p:cNvSpPr>
            <a:spLocks noGrp="1"/>
          </p:cNvSpPr>
          <p:nvPr>
            <p:ph type="sldNum" sz="quarter" idx="12"/>
          </p:nvPr>
        </p:nvSpPr>
        <p:spPr/>
        <p:txBody>
          <a:bodyPr/>
          <a:lstStyle>
            <a:lvl1pPr>
              <a:defRPr/>
            </a:lvl1pPr>
          </a:lstStyle>
          <a:p>
            <a:pPr>
              <a:defRPr/>
            </a:pPr>
            <a:fld id="{5B13F969-B9E3-4DFA-B47E-8899F4A2EC51}" type="slidenum">
              <a:rPr lang="fr-FR" altLang="fr-FR"/>
              <a:pPr>
                <a:defRPr/>
              </a:pPr>
              <a:t>‹N°›</a:t>
            </a:fld>
            <a:endParaRPr lang="fr-FR" altLang="fr-FR"/>
          </a:p>
        </p:txBody>
      </p:sp>
    </p:spTree>
    <p:extLst>
      <p:ext uri="{BB962C8B-B14F-4D97-AF65-F5344CB8AC3E}">
        <p14:creationId xmlns:p14="http://schemas.microsoft.com/office/powerpoint/2010/main" val="494680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3DFA290B-66B9-4BF8-9BF6-C9DBF285B893}"/>
              </a:ext>
            </a:extLst>
          </p:cNvPr>
          <p:cNvSpPr>
            <a:spLocks noGrp="1"/>
          </p:cNvSpPr>
          <p:nvPr>
            <p:ph type="dt" sz="half" idx="10"/>
          </p:nvPr>
        </p:nvSpPr>
        <p:spPr/>
        <p:txBody>
          <a:bodyPr/>
          <a:lstStyle>
            <a:lvl1pPr>
              <a:defRPr/>
            </a:lvl1pPr>
          </a:lstStyle>
          <a:p>
            <a:pPr>
              <a:defRPr/>
            </a:pPr>
            <a:fld id="{F34DBBCA-7A61-40FC-9FD4-0A497D6BC30E}" type="datetimeFigureOut">
              <a:rPr lang="fr-FR"/>
              <a:pPr>
                <a:defRPr/>
              </a:pPr>
              <a:t>17/01/2023</a:t>
            </a:fld>
            <a:endParaRPr lang="fr-FR"/>
          </a:p>
        </p:txBody>
      </p:sp>
      <p:sp>
        <p:nvSpPr>
          <p:cNvPr id="6" name="Espace réservé du pied de page 4">
            <a:extLst>
              <a:ext uri="{FF2B5EF4-FFF2-40B4-BE49-F238E27FC236}">
                <a16:creationId xmlns:a16="http://schemas.microsoft.com/office/drawing/2014/main" id="{8A9D8196-7C13-423E-874C-2E070F9A6D9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0CAF6B5F-B3BE-4A2F-892C-7C25A68B178A}"/>
              </a:ext>
            </a:extLst>
          </p:cNvPr>
          <p:cNvSpPr>
            <a:spLocks noGrp="1"/>
          </p:cNvSpPr>
          <p:nvPr>
            <p:ph type="sldNum" sz="quarter" idx="12"/>
          </p:nvPr>
        </p:nvSpPr>
        <p:spPr/>
        <p:txBody>
          <a:bodyPr/>
          <a:lstStyle>
            <a:lvl1pPr>
              <a:defRPr/>
            </a:lvl1pPr>
          </a:lstStyle>
          <a:p>
            <a:pPr>
              <a:defRPr/>
            </a:pPr>
            <a:fld id="{B1D4C89A-569D-428D-841F-B2BA0139BEC4}" type="slidenum">
              <a:rPr lang="fr-FR" altLang="fr-FR"/>
              <a:pPr>
                <a:defRPr/>
              </a:pPr>
              <a:t>‹N°›</a:t>
            </a:fld>
            <a:endParaRPr lang="fr-FR" altLang="fr-FR"/>
          </a:p>
        </p:txBody>
      </p:sp>
    </p:spTree>
    <p:extLst>
      <p:ext uri="{BB962C8B-B14F-4D97-AF65-F5344CB8AC3E}">
        <p14:creationId xmlns:p14="http://schemas.microsoft.com/office/powerpoint/2010/main" val="135676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2F84F265-61FB-421D-87E3-F27A49B069C7}"/>
              </a:ext>
            </a:extLst>
          </p:cNvPr>
          <p:cNvSpPr>
            <a:spLocks noGrp="1"/>
          </p:cNvSpPr>
          <p:nvPr>
            <p:ph type="dt" sz="half" idx="10"/>
          </p:nvPr>
        </p:nvSpPr>
        <p:spPr/>
        <p:txBody>
          <a:bodyPr/>
          <a:lstStyle>
            <a:lvl1pPr>
              <a:defRPr/>
            </a:lvl1pPr>
          </a:lstStyle>
          <a:p>
            <a:pPr>
              <a:defRPr/>
            </a:pPr>
            <a:fld id="{5F2EE607-951E-4A15-948C-54D7B5BB4C07}" type="datetimeFigureOut">
              <a:rPr lang="fr-FR"/>
              <a:pPr>
                <a:defRPr/>
              </a:pPr>
              <a:t>17/01/2023</a:t>
            </a:fld>
            <a:endParaRPr lang="fr-FR"/>
          </a:p>
        </p:txBody>
      </p:sp>
      <p:sp>
        <p:nvSpPr>
          <p:cNvPr id="8" name="Espace réservé du pied de page 4">
            <a:extLst>
              <a:ext uri="{FF2B5EF4-FFF2-40B4-BE49-F238E27FC236}">
                <a16:creationId xmlns:a16="http://schemas.microsoft.com/office/drawing/2014/main" id="{93173B01-C778-41B8-959D-07F468983AD5}"/>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8565252C-C80F-440F-9008-F451F1AB82D9}"/>
              </a:ext>
            </a:extLst>
          </p:cNvPr>
          <p:cNvSpPr>
            <a:spLocks noGrp="1"/>
          </p:cNvSpPr>
          <p:nvPr>
            <p:ph type="sldNum" sz="quarter" idx="12"/>
          </p:nvPr>
        </p:nvSpPr>
        <p:spPr/>
        <p:txBody>
          <a:bodyPr/>
          <a:lstStyle>
            <a:lvl1pPr>
              <a:defRPr/>
            </a:lvl1pPr>
          </a:lstStyle>
          <a:p>
            <a:pPr>
              <a:defRPr/>
            </a:pPr>
            <a:fld id="{0EBEA457-6E8C-4D7D-9690-4FC187FB4AC1}" type="slidenum">
              <a:rPr lang="fr-FR" altLang="fr-FR"/>
              <a:pPr>
                <a:defRPr/>
              </a:pPr>
              <a:t>‹N°›</a:t>
            </a:fld>
            <a:endParaRPr lang="fr-FR" altLang="fr-FR"/>
          </a:p>
        </p:txBody>
      </p:sp>
    </p:spTree>
    <p:extLst>
      <p:ext uri="{BB962C8B-B14F-4D97-AF65-F5344CB8AC3E}">
        <p14:creationId xmlns:p14="http://schemas.microsoft.com/office/powerpoint/2010/main" val="376727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4E675B41-6799-4453-87DD-7B9554057D0C}"/>
              </a:ext>
            </a:extLst>
          </p:cNvPr>
          <p:cNvSpPr>
            <a:spLocks noGrp="1"/>
          </p:cNvSpPr>
          <p:nvPr>
            <p:ph type="dt" sz="half" idx="10"/>
          </p:nvPr>
        </p:nvSpPr>
        <p:spPr/>
        <p:txBody>
          <a:bodyPr/>
          <a:lstStyle>
            <a:lvl1pPr>
              <a:defRPr/>
            </a:lvl1pPr>
          </a:lstStyle>
          <a:p>
            <a:pPr>
              <a:defRPr/>
            </a:pPr>
            <a:fld id="{4B5A25F8-A8A1-42A0-9100-8D3584FDE280}" type="datetimeFigureOut">
              <a:rPr lang="fr-FR"/>
              <a:pPr>
                <a:defRPr/>
              </a:pPr>
              <a:t>17/01/2023</a:t>
            </a:fld>
            <a:endParaRPr lang="fr-FR"/>
          </a:p>
        </p:txBody>
      </p:sp>
      <p:sp>
        <p:nvSpPr>
          <p:cNvPr id="4" name="Espace réservé du pied de page 4">
            <a:extLst>
              <a:ext uri="{FF2B5EF4-FFF2-40B4-BE49-F238E27FC236}">
                <a16:creationId xmlns:a16="http://schemas.microsoft.com/office/drawing/2014/main" id="{E8619497-7B6F-4BB5-8313-76A9CDA0D191}"/>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2C0F088E-6744-4177-9E47-7B4BD27D552F}"/>
              </a:ext>
            </a:extLst>
          </p:cNvPr>
          <p:cNvSpPr>
            <a:spLocks noGrp="1"/>
          </p:cNvSpPr>
          <p:nvPr>
            <p:ph type="sldNum" sz="quarter" idx="12"/>
          </p:nvPr>
        </p:nvSpPr>
        <p:spPr/>
        <p:txBody>
          <a:bodyPr/>
          <a:lstStyle>
            <a:lvl1pPr>
              <a:defRPr/>
            </a:lvl1pPr>
          </a:lstStyle>
          <a:p>
            <a:pPr>
              <a:defRPr/>
            </a:pPr>
            <a:fld id="{335853E5-9C59-4DB1-B408-B0F1E31CF7D6}" type="slidenum">
              <a:rPr lang="fr-FR" altLang="fr-FR"/>
              <a:pPr>
                <a:defRPr/>
              </a:pPr>
              <a:t>‹N°›</a:t>
            </a:fld>
            <a:endParaRPr lang="fr-FR" altLang="fr-FR"/>
          </a:p>
        </p:txBody>
      </p:sp>
    </p:spTree>
    <p:extLst>
      <p:ext uri="{BB962C8B-B14F-4D97-AF65-F5344CB8AC3E}">
        <p14:creationId xmlns:p14="http://schemas.microsoft.com/office/powerpoint/2010/main" val="1545943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CA3831E-6DEC-476F-80DC-BA538E9B6802}"/>
              </a:ext>
            </a:extLst>
          </p:cNvPr>
          <p:cNvSpPr>
            <a:spLocks noGrp="1"/>
          </p:cNvSpPr>
          <p:nvPr>
            <p:ph type="dt" sz="half" idx="10"/>
          </p:nvPr>
        </p:nvSpPr>
        <p:spPr/>
        <p:txBody>
          <a:bodyPr/>
          <a:lstStyle>
            <a:lvl1pPr>
              <a:defRPr/>
            </a:lvl1pPr>
          </a:lstStyle>
          <a:p>
            <a:pPr>
              <a:defRPr/>
            </a:pPr>
            <a:fld id="{72A3604C-0C21-4896-BFB9-00E2F5A7AA4A}" type="datetimeFigureOut">
              <a:rPr lang="fr-FR"/>
              <a:pPr>
                <a:defRPr/>
              </a:pPr>
              <a:t>17/01/2023</a:t>
            </a:fld>
            <a:endParaRPr lang="fr-FR"/>
          </a:p>
        </p:txBody>
      </p:sp>
      <p:sp>
        <p:nvSpPr>
          <p:cNvPr id="3" name="Espace réservé du pied de page 4">
            <a:extLst>
              <a:ext uri="{FF2B5EF4-FFF2-40B4-BE49-F238E27FC236}">
                <a16:creationId xmlns:a16="http://schemas.microsoft.com/office/drawing/2014/main" id="{83253180-5CEE-42DD-BBA2-4068DFFB2F53}"/>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278EB6B9-F1E8-4086-99B4-15B309DC8E1F}"/>
              </a:ext>
            </a:extLst>
          </p:cNvPr>
          <p:cNvSpPr>
            <a:spLocks noGrp="1"/>
          </p:cNvSpPr>
          <p:nvPr>
            <p:ph type="sldNum" sz="quarter" idx="12"/>
          </p:nvPr>
        </p:nvSpPr>
        <p:spPr/>
        <p:txBody>
          <a:bodyPr/>
          <a:lstStyle>
            <a:lvl1pPr>
              <a:defRPr/>
            </a:lvl1pPr>
          </a:lstStyle>
          <a:p>
            <a:pPr>
              <a:defRPr/>
            </a:pPr>
            <a:fld id="{7903E1E0-7A86-4422-97AC-66F90B0E4759}" type="slidenum">
              <a:rPr lang="fr-FR" altLang="fr-FR"/>
              <a:pPr>
                <a:defRPr/>
              </a:pPr>
              <a:t>‹N°›</a:t>
            </a:fld>
            <a:endParaRPr lang="fr-FR" altLang="fr-FR"/>
          </a:p>
        </p:txBody>
      </p:sp>
    </p:spTree>
    <p:extLst>
      <p:ext uri="{BB962C8B-B14F-4D97-AF65-F5344CB8AC3E}">
        <p14:creationId xmlns:p14="http://schemas.microsoft.com/office/powerpoint/2010/main" val="181598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27BFDDC5-44D7-4A92-ABC5-8A7054529FA3}"/>
              </a:ext>
            </a:extLst>
          </p:cNvPr>
          <p:cNvSpPr>
            <a:spLocks noGrp="1"/>
          </p:cNvSpPr>
          <p:nvPr>
            <p:ph type="dt" sz="half" idx="10"/>
          </p:nvPr>
        </p:nvSpPr>
        <p:spPr/>
        <p:txBody>
          <a:bodyPr/>
          <a:lstStyle>
            <a:lvl1pPr>
              <a:defRPr/>
            </a:lvl1pPr>
          </a:lstStyle>
          <a:p>
            <a:pPr>
              <a:defRPr/>
            </a:pPr>
            <a:fld id="{CCE12398-661D-4DBB-87F5-AC715D25D01B}" type="datetimeFigureOut">
              <a:rPr lang="fr-FR"/>
              <a:pPr>
                <a:defRPr/>
              </a:pPr>
              <a:t>17/01/2023</a:t>
            </a:fld>
            <a:endParaRPr lang="fr-FR"/>
          </a:p>
        </p:txBody>
      </p:sp>
      <p:sp>
        <p:nvSpPr>
          <p:cNvPr id="6" name="Espace réservé du pied de page 4">
            <a:extLst>
              <a:ext uri="{FF2B5EF4-FFF2-40B4-BE49-F238E27FC236}">
                <a16:creationId xmlns:a16="http://schemas.microsoft.com/office/drawing/2014/main" id="{8D5E175E-D15D-4631-BDA7-B8AC82ADB5B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FB32736-5910-453E-9A33-70A3A7F90664}"/>
              </a:ext>
            </a:extLst>
          </p:cNvPr>
          <p:cNvSpPr>
            <a:spLocks noGrp="1"/>
          </p:cNvSpPr>
          <p:nvPr>
            <p:ph type="sldNum" sz="quarter" idx="12"/>
          </p:nvPr>
        </p:nvSpPr>
        <p:spPr/>
        <p:txBody>
          <a:bodyPr/>
          <a:lstStyle>
            <a:lvl1pPr>
              <a:defRPr/>
            </a:lvl1pPr>
          </a:lstStyle>
          <a:p>
            <a:pPr>
              <a:defRPr/>
            </a:pPr>
            <a:fld id="{D9946490-2118-4A1C-9615-9F4FCD2E500F}" type="slidenum">
              <a:rPr lang="fr-FR" altLang="fr-FR"/>
              <a:pPr>
                <a:defRPr/>
              </a:pPr>
              <a:t>‹N°›</a:t>
            </a:fld>
            <a:endParaRPr lang="fr-FR" altLang="fr-FR"/>
          </a:p>
        </p:txBody>
      </p:sp>
    </p:spTree>
    <p:extLst>
      <p:ext uri="{BB962C8B-B14F-4D97-AF65-F5344CB8AC3E}">
        <p14:creationId xmlns:p14="http://schemas.microsoft.com/office/powerpoint/2010/main" val="415381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83C997-7FC8-45F5-BB53-92DE3C8DAF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1048BE-1EBF-40D8-B1AC-F6258AEB5C7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C1ABD1-6272-4F62-A64B-09D99E0036C0}"/>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E7A5C636-94E3-4EEA-A49C-E456BA247E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B01938-AA2F-4135-AD2F-1AB5B1A73E6B}"/>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947235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2EECB01C-83E1-474E-AF5B-6A2132EAA942}"/>
              </a:ext>
            </a:extLst>
          </p:cNvPr>
          <p:cNvSpPr>
            <a:spLocks noGrp="1"/>
          </p:cNvSpPr>
          <p:nvPr>
            <p:ph type="dt" sz="half" idx="10"/>
          </p:nvPr>
        </p:nvSpPr>
        <p:spPr/>
        <p:txBody>
          <a:bodyPr/>
          <a:lstStyle>
            <a:lvl1pPr>
              <a:defRPr/>
            </a:lvl1pPr>
          </a:lstStyle>
          <a:p>
            <a:pPr>
              <a:defRPr/>
            </a:pPr>
            <a:fld id="{C75A9700-43BE-44EB-A2AB-D351FF711464}" type="datetimeFigureOut">
              <a:rPr lang="fr-FR"/>
              <a:pPr>
                <a:defRPr/>
              </a:pPr>
              <a:t>17/01/2023</a:t>
            </a:fld>
            <a:endParaRPr lang="fr-FR"/>
          </a:p>
        </p:txBody>
      </p:sp>
      <p:sp>
        <p:nvSpPr>
          <p:cNvPr id="6" name="Espace réservé du pied de page 4">
            <a:extLst>
              <a:ext uri="{FF2B5EF4-FFF2-40B4-BE49-F238E27FC236}">
                <a16:creationId xmlns:a16="http://schemas.microsoft.com/office/drawing/2014/main" id="{66A074F6-EAA9-4B95-8439-13C78DEDE32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6C8A531-9681-4AB8-BD73-89B0452E4B3C}"/>
              </a:ext>
            </a:extLst>
          </p:cNvPr>
          <p:cNvSpPr>
            <a:spLocks noGrp="1"/>
          </p:cNvSpPr>
          <p:nvPr>
            <p:ph type="sldNum" sz="quarter" idx="12"/>
          </p:nvPr>
        </p:nvSpPr>
        <p:spPr/>
        <p:txBody>
          <a:bodyPr/>
          <a:lstStyle>
            <a:lvl1pPr>
              <a:defRPr/>
            </a:lvl1pPr>
          </a:lstStyle>
          <a:p>
            <a:pPr>
              <a:defRPr/>
            </a:pPr>
            <a:fld id="{6CE41A9E-0550-447F-A566-165E46BA1D38}" type="slidenum">
              <a:rPr lang="fr-FR" altLang="fr-FR"/>
              <a:pPr>
                <a:defRPr/>
              </a:pPr>
              <a:t>‹N°›</a:t>
            </a:fld>
            <a:endParaRPr lang="fr-FR" altLang="fr-FR"/>
          </a:p>
        </p:txBody>
      </p:sp>
    </p:spTree>
    <p:extLst>
      <p:ext uri="{BB962C8B-B14F-4D97-AF65-F5344CB8AC3E}">
        <p14:creationId xmlns:p14="http://schemas.microsoft.com/office/powerpoint/2010/main" val="2160564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44337E-2A3D-4025-BDC4-580A467BFFAC}"/>
              </a:ext>
            </a:extLst>
          </p:cNvPr>
          <p:cNvSpPr>
            <a:spLocks noGrp="1"/>
          </p:cNvSpPr>
          <p:nvPr>
            <p:ph type="dt" sz="half" idx="10"/>
          </p:nvPr>
        </p:nvSpPr>
        <p:spPr/>
        <p:txBody>
          <a:bodyPr/>
          <a:lstStyle>
            <a:lvl1pPr>
              <a:defRPr/>
            </a:lvl1pPr>
          </a:lstStyle>
          <a:p>
            <a:pPr>
              <a:defRPr/>
            </a:pPr>
            <a:fld id="{F6D6D229-4670-490B-99F4-DA839BB65276}"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F3129645-3857-41B8-B00E-B6FA86FE394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8B1F2C2-5FBC-4D59-B7DA-62C1B0C751FB}"/>
              </a:ext>
            </a:extLst>
          </p:cNvPr>
          <p:cNvSpPr>
            <a:spLocks noGrp="1"/>
          </p:cNvSpPr>
          <p:nvPr>
            <p:ph type="sldNum" sz="quarter" idx="12"/>
          </p:nvPr>
        </p:nvSpPr>
        <p:spPr/>
        <p:txBody>
          <a:bodyPr/>
          <a:lstStyle>
            <a:lvl1pPr>
              <a:defRPr/>
            </a:lvl1pPr>
          </a:lstStyle>
          <a:p>
            <a:pPr>
              <a:defRPr/>
            </a:pPr>
            <a:fld id="{7ADB9B21-84D1-4E44-B013-EE9D283E01E2}" type="slidenum">
              <a:rPr lang="fr-FR" altLang="fr-FR"/>
              <a:pPr>
                <a:defRPr/>
              </a:pPr>
              <a:t>‹N°›</a:t>
            </a:fld>
            <a:endParaRPr lang="fr-FR" altLang="fr-FR"/>
          </a:p>
        </p:txBody>
      </p:sp>
    </p:spTree>
    <p:extLst>
      <p:ext uri="{BB962C8B-B14F-4D97-AF65-F5344CB8AC3E}">
        <p14:creationId xmlns:p14="http://schemas.microsoft.com/office/powerpoint/2010/main" val="3526691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81FBC3-D340-40BD-BD0A-EC112A1A7233}"/>
              </a:ext>
            </a:extLst>
          </p:cNvPr>
          <p:cNvSpPr>
            <a:spLocks noGrp="1"/>
          </p:cNvSpPr>
          <p:nvPr>
            <p:ph type="dt" sz="half" idx="10"/>
          </p:nvPr>
        </p:nvSpPr>
        <p:spPr/>
        <p:txBody>
          <a:bodyPr/>
          <a:lstStyle>
            <a:lvl1pPr>
              <a:defRPr/>
            </a:lvl1pPr>
          </a:lstStyle>
          <a:p>
            <a:pPr>
              <a:defRPr/>
            </a:pPr>
            <a:fld id="{167F4A30-AE79-4654-A735-948BC04156C9}"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E7647BC3-D1C5-4F61-9978-F284FD70F994}"/>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DC05BCE-3193-4FEB-A9DF-487EF3213BAB}"/>
              </a:ext>
            </a:extLst>
          </p:cNvPr>
          <p:cNvSpPr>
            <a:spLocks noGrp="1"/>
          </p:cNvSpPr>
          <p:nvPr>
            <p:ph type="sldNum" sz="quarter" idx="12"/>
          </p:nvPr>
        </p:nvSpPr>
        <p:spPr/>
        <p:txBody>
          <a:bodyPr/>
          <a:lstStyle>
            <a:lvl1pPr>
              <a:defRPr/>
            </a:lvl1pPr>
          </a:lstStyle>
          <a:p>
            <a:pPr>
              <a:defRPr/>
            </a:pPr>
            <a:fld id="{AF371C4A-C1E3-44D8-97E3-1EC8B429209D}" type="slidenum">
              <a:rPr lang="fr-FR" altLang="fr-FR"/>
              <a:pPr>
                <a:defRPr/>
              </a:pPr>
              <a:t>‹N°›</a:t>
            </a:fld>
            <a:endParaRPr lang="fr-FR" altLang="fr-FR"/>
          </a:p>
        </p:txBody>
      </p:sp>
    </p:spTree>
    <p:extLst>
      <p:ext uri="{BB962C8B-B14F-4D97-AF65-F5344CB8AC3E}">
        <p14:creationId xmlns:p14="http://schemas.microsoft.com/office/powerpoint/2010/main" val="389277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52FD9-9FB0-4131-A9AB-63A59A4CC93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3D093C7-83FA-4E43-B939-22FF11082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089F2756-71B7-450D-8F6D-602881D512C8}"/>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AEA2EE4A-C34A-4775-B0CD-6C070FE382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4CF12B-CD0F-4DF7-B466-4095C2DE7124}"/>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46983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92F96A-B96E-4ED8-8CC5-AA5D332F5E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B2F197D-40C9-49BF-89DF-82073E9297B0}"/>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2A76D10-8C32-4500-A930-902AA625759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E4AC94B-1556-4F99-B388-C9993BAFA912}"/>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6" name="Espace réservé du pied de page 5">
            <a:extLst>
              <a:ext uri="{FF2B5EF4-FFF2-40B4-BE49-F238E27FC236}">
                <a16:creationId xmlns:a16="http://schemas.microsoft.com/office/drawing/2014/main" id="{E82D4AB3-EBBF-442D-A512-064EB55C54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B89803-A9A1-4C71-AE11-624D389E7E3B}"/>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85803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6A342-F52E-45C7-8E15-BC270F0A288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0C8EA18-72AD-43FA-94DA-6786D802A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22462B4-C2C7-417A-B336-694DA21A4CB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CC4034E-2878-4B5A-ADE6-54FC1E687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705CDC0D-BEF7-4D61-AA90-AB3CFC356C7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7DB61F6-EC5F-4703-BBAE-A600AE75C775}"/>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8" name="Espace réservé du pied de page 7">
            <a:extLst>
              <a:ext uri="{FF2B5EF4-FFF2-40B4-BE49-F238E27FC236}">
                <a16:creationId xmlns:a16="http://schemas.microsoft.com/office/drawing/2014/main" id="{DF0A0AF1-8907-4F8E-A3EC-F19A8D937EF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E62005F-0413-4AD9-A687-EFA0F253838B}"/>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1195643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8ABBB3-E87A-4A30-9B3F-442EC81FBF5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2D50C9B-E128-43CE-BC64-8EDEF480C27E}"/>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4" name="Espace réservé du pied de page 3">
            <a:extLst>
              <a:ext uri="{FF2B5EF4-FFF2-40B4-BE49-F238E27FC236}">
                <a16:creationId xmlns:a16="http://schemas.microsoft.com/office/drawing/2014/main" id="{ECC12381-EB8A-401B-89C8-A998F77CF7A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D3BAB6B-BC6D-467D-B212-07DB62239404}"/>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428720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36638B-5309-4185-AC37-9C7B9B33B6E9}"/>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3" name="Espace réservé du pied de page 2">
            <a:extLst>
              <a:ext uri="{FF2B5EF4-FFF2-40B4-BE49-F238E27FC236}">
                <a16:creationId xmlns:a16="http://schemas.microsoft.com/office/drawing/2014/main" id="{5DFEDA4B-84C5-4E6A-874F-D1F6A28ABE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D851055-1E6F-47CE-968F-4CD07A0E7D56}"/>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402220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909AE-A7D9-40AC-9B70-3ABDC8BA763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101C8C6-DF51-4F05-9979-7E2374B8B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00C572-88C8-434C-AAB3-E77590859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859C880-E3CB-40B1-8B5B-C00D51C163B3}"/>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6" name="Espace réservé du pied de page 5">
            <a:extLst>
              <a:ext uri="{FF2B5EF4-FFF2-40B4-BE49-F238E27FC236}">
                <a16:creationId xmlns:a16="http://schemas.microsoft.com/office/drawing/2014/main" id="{FBB5437A-05CB-4D22-BD79-F78BBA7505F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900E2E7-7EA2-4E7D-B3F6-B1D43CA16465}"/>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53917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A88A93-CF58-4B07-9F3A-6745C0DEBA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C0E9C2B-8AD9-487A-A1EA-B3D567B38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1222298-AA87-428D-BCF0-4114657A1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6F8209C-7FA8-463C-A2B0-A4EB2EBAEFBF}"/>
              </a:ext>
            </a:extLst>
          </p:cNvPr>
          <p:cNvSpPr>
            <a:spLocks noGrp="1"/>
          </p:cNvSpPr>
          <p:nvPr>
            <p:ph type="dt" sz="half" idx="10"/>
          </p:nvPr>
        </p:nvSpPr>
        <p:spPr/>
        <p:txBody>
          <a:bodyPr/>
          <a:lstStyle/>
          <a:p>
            <a:fld id="{DBB5C849-2CC2-4167-BF6D-C1328FD58CCA}" type="datetimeFigureOut">
              <a:rPr lang="fr-FR" smtClean="0"/>
              <a:t>17/01/2023</a:t>
            </a:fld>
            <a:endParaRPr lang="fr-FR"/>
          </a:p>
        </p:txBody>
      </p:sp>
      <p:sp>
        <p:nvSpPr>
          <p:cNvPr id="6" name="Espace réservé du pied de page 5">
            <a:extLst>
              <a:ext uri="{FF2B5EF4-FFF2-40B4-BE49-F238E27FC236}">
                <a16:creationId xmlns:a16="http://schemas.microsoft.com/office/drawing/2014/main" id="{CA93738B-C934-4557-B24C-A292ED12A2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46A0DE-39A9-40A1-9FCD-A2E745CB9EE8}"/>
              </a:ext>
            </a:extLst>
          </p:cNvPr>
          <p:cNvSpPr>
            <a:spLocks noGrp="1"/>
          </p:cNvSpPr>
          <p:nvPr>
            <p:ph type="sldNum" sz="quarter" idx="12"/>
          </p:nvPr>
        </p:nvSpPr>
        <p:spPr/>
        <p:txBody>
          <a:bodyPr/>
          <a:lstStyle/>
          <a:p>
            <a:fld id="{A7764D9C-5984-44E8-912B-66B9889E1CB9}" type="slidenum">
              <a:rPr lang="fr-FR" smtClean="0"/>
              <a:t>‹N°›</a:t>
            </a:fld>
            <a:endParaRPr lang="fr-FR"/>
          </a:p>
        </p:txBody>
      </p:sp>
    </p:spTree>
    <p:extLst>
      <p:ext uri="{BB962C8B-B14F-4D97-AF65-F5344CB8AC3E}">
        <p14:creationId xmlns:p14="http://schemas.microsoft.com/office/powerpoint/2010/main" val="369558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97E78F-839D-4CA0-9D32-33B7FB248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6C4B7D-3DA4-413E-AAF7-015E220EE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27CB0A-BEC9-45E5-82C5-DFADD99E4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C849-2CC2-4167-BF6D-C1328FD58CCA}" type="datetimeFigureOut">
              <a:rPr lang="fr-FR" smtClean="0"/>
              <a:t>17/01/2023</a:t>
            </a:fld>
            <a:endParaRPr lang="fr-FR"/>
          </a:p>
        </p:txBody>
      </p:sp>
      <p:sp>
        <p:nvSpPr>
          <p:cNvPr id="5" name="Espace réservé du pied de page 4">
            <a:extLst>
              <a:ext uri="{FF2B5EF4-FFF2-40B4-BE49-F238E27FC236}">
                <a16:creationId xmlns:a16="http://schemas.microsoft.com/office/drawing/2014/main" id="{38067D14-8A55-478B-91ED-DCD8FE5FC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F319F34-14B3-4EE8-82FD-1CCD0BDA8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64D9C-5984-44E8-912B-66B9889E1CB9}" type="slidenum">
              <a:rPr lang="fr-FR" smtClean="0"/>
              <a:t>‹N°›</a:t>
            </a:fld>
            <a:endParaRPr lang="fr-FR"/>
          </a:p>
        </p:txBody>
      </p:sp>
    </p:spTree>
    <p:extLst>
      <p:ext uri="{BB962C8B-B14F-4D97-AF65-F5344CB8AC3E}">
        <p14:creationId xmlns:p14="http://schemas.microsoft.com/office/powerpoint/2010/main" val="3434099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F75E3C69-74B2-4C0C-BC08-4328E00D332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D929C670-FCBB-4CF0-AE50-B9B86D374B4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12AE793-3601-4EC0-BA76-720CDFDD66A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3F530F-B008-4015-8532-EE82375415AF}" type="datetimeFigureOut">
              <a:rPr lang="fr-FR"/>
              <a:pPr>
                <a:defRPr/>
              </a:pPr>
              <a:t>17/01/2023</a:t>
            </a:fld>
            <a:endParaRPr lang="fr-FR"/>
          </a:p>
        </p:txBody>
      </p:sp>
      <p:sp>
        <p:nvSpPr>
          <p:cNvPr id="5" name="Espace réservé du pied de page 4">
            <a:extLst>
              <a:ext uri="{FF2B5EF4-FFF2-40B4-BE49-F238E27FC236}">
                <a16:creationId xmlns:a16="http://schemas.microsoft.com/office/drawing/2014/main" id="{3EAD702D-DE69-40AB-B34F-73EB9B59EA5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a:extLst>
              <a:ext uri="{FF2B5EF4-FFF2-40B4-BE49-F238E27FC236}">
                <a16:creationId xmlns:a16="http://schemas.microsoft.com/office/drawing/2014/main" id="{28D53F8B-2678-4906-A533-8073E244E72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6AB208EA-EE70-4F29-9C99-0DFBCB51A2C2}" type="slidenum">
              <a:rPr lang="fr-FR" altLang="fr-FR"/>
              <a:pPr>
                <a:defRPr/>
              </a:pPr>
              <a:t>‹N°›</a:t>
            </a:fld>
            <a:endParaRPr lang="fr-FR" altLang="fr-FR"/>
          </a:p>
        </p:txBody>
      </p:sp>
    </p:spTree>
    <p:extLst>
      <p:ext uri="{BB962C8B-B14F-4D97-AF65-F5344CB8AC3E}">
        <p14:creationId xmlns:p14="http://schemas.microsoft.com/office/powerpoint/2010/main" val="1248162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image" Target="../media/image18.emf"/><Relationship Id="rId7" Type="http://schemas.openxmlformats.org/officeDocument/2006/relationships/image" Target="../media/image22.emf"/><Relationship Id="rId12" Type="http://schemas.openxmlformats.org/officeDocument/2006/relationships/image" Target="../media/image27.emf"/><Relationship Id="rId2" Type="http://schemas.openxmlformats.org/officeDocument/2006/relationships/image" Target="../media/image17.emf"/><Relationship Id="rId16"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5" Type="http://schemas.openxmlformats.org/officeDocument/2006/relationships/image" Target="../media/image3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F8FD72-6BC1-453B-9EA6-0F64EB73DA8E}"/>
              </a:ext>
            </a:extLst>
          </p:cNvPr>
          <p:cNvPicPr>
            <a:picLocks noChangeAspect="1"/>
          </p:cNvPicPr>
          <p:nvPr/>
        </p:nvPicPr>
        <p:blipFill>
          <a:blip r:embed="rId2"/>
          <a:stretch>
            <a:fillRect/>
          </a:stretch>
        </p:blipFill>
        <p:spPr>
          <a:xfrm rot="16200000">
            <a:off x="3326418" y="-478960"/>
            <a:ext cx="5539164" cy="7815920"/>
          </a:xfrm>
          <a:prstGeom prst="rect">
            <a:avLst/>
          </a:prstGeom>
        </p:spPr>
        <p:style>
          <a:lnRef idx="2">
            <a:schemeClr val="dk1"/>
          </a:lnRef>
          <a:fillRef idx="1">
            <a:schemeClr val="lt1"/>
          </a:fillRef>
          <a:effectRef idx="0">
            <a:schemeClr val="dk1"/>
          </a:effectRef>
          <a:fontRef idx="minor">
            <a:schemeClr val="dk1"/>
          </a:fontRef>
        </p:style>
      </p:pic>
      <p:sp>
        <p:nvSpPr>
          <p:cNvPr id="2" name="ZoneTexte 1">
            <a:extLst>
              <a:ext uri="{FF2B5EF4-FFF2-40B4-BE49-F238E27FC236}">
                <a16:creationId xmlns:a16="http://schemas.microsoft.com/office/drawing/2014/main" id="{567E0D0C-A0F6-4784-A0D7-6A8D61EC0521}"/>
              </a:ext>
            </a:extLst>
          </p:cNvPr>
          <p:cNvSpPr txBox="1"/>
          <p:nvPr/>
        </p:nvSpPr>
        <p:spPr>
          <a:xfrm>
            <a:off x="277091" y="304800"/>
            <a:ext cx="4045527" cy="369332"/>
          </a:xfrm>
          <a:prstGeom prst="rect">
            <a:avLst/>
          </a:prstGeom>
          <a:noFill/>
        </p:spPr>
        <p:txBody>
          <a:bodyPr wrap="square" rtlCol="0">
            <a:spAutoFit/>
          </a:bodyPr>
          <a:lstStyle/>
          <a:p>
            <a:r>
              <a:rPr lang="fr-FR" dirty="0"/>
              <a:t>Eglise à coller au milieu du livre</a:t>
            </a:r>
          </a:p>
        </p:txBody>
      </p:sp>
    </p:spTree>
    <p:extLst>
      <p:ext uri="{BB962C8B-B14F-4D97-AF65-F5344CB8AC3E}">
        <p14:creationId xmlns:p14="http://schemas.microsoft.com/office/powerpoint/2010/main" val="238724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E36C8E-920E-4BC7-A0D8-845F05957EEB}"/>
              </a:ext>
            </a:extLst>
          </p:cNvPr>
          <p:cNvSpPr txBox="1"/>
          <p:nvPr/>
        </p:nvSpPr>
        <p:spPr>
          <a:xfrm>
            <a:off x="314325" y="290945"/>
            <a:ext cx="11388436" cy="923330"/>
          </a:xfrm>
          <a:prstGeom prst="rect">
            <a:avLst/>
          </a:prstGeom>
          <a:noFill/>
        </p:spPr>
        <p:txBody>
          <a:bodyPr wrap="square" rtlCol="0">
            <a:spAutoFit/>
          </a:bodyPr>
          <a:lstStyle/>
          <a:p>
            <a:r>
              <a:rPr lang="fr-FR" dirty="0"/>
              <a:t>Dimanche des Rameaux et la semaine Sainte, au dos du 1</a:t>
            </a:r>
            <a:r>
              <a:rPr lang="fr-FR" baseline="30000" dirty="0"/>
              <a:t>er</a:t>
            </a:r>
            <a:r>
              <a:rPr lang="fr-FR" dirty="0"/>
              <a:t> cadre écris HOSANNA puis colle les vignettes au fur et à mesure de la semaine. Vendredi tu peux découper le chemin de croix et chercher une phrase pour commenter l’image. Colle ce chemin au dos du livre.</a:t>
            </a:r>
          </a:p>
        </p:txBody>
      </p:sp>
      <p:sp>
        <p:nvSpPr>
          <p:cNvPr id="3" name="Rectangle à coins arrondis 6">
            <a:extLst>
              <a:ext uri="{FF2B5EF4-FFF2-40B4-BE49-F238E27FC236}">
                <a16:creationId xmlns:a16="http://schemas.microsoft.com/office/drawing/2014/main" id="{00D67B6E-47BB-4A7F-8405-38403082926A}"/>
              </a:ext>
            </a:extLst>
          </p:cNvPr>
          <p:cNvSpPr/>
          <p:nvPr/>
        </p:nvSpPr>
        <p:spPr>
          <a:xfrm>
            <a:off x="6119379" y="2415203"/>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5" name="Rectangle à coins arrondis 6">
            <a:extLst>
              <a:ext uri="{FF2B5EF4-FFF2-40B4-BE49-F238E27FC236}">
                <a16:creationId xmlns:a16="http://schemas.microsoft.com/office/drawing/2014/main" id="{E2BA0AF3-1477-4BB8-ACA5-CE845EDB327F}"/>
              </a:ext>
            </a:extLst>
          </p:cNvPr>
          <p:cNvSpPr/>
          <p:nvPr/>
        </p:nvSpPr>
        <p:spPr>
          <a:xfrm>
            <a:off x="210848" y="2384425"/>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6" name="Rectangle à coins arrondis 6">
            <a:extLst>
              <a:ext uri="{FF2B5EF4-FFF2-40B4-BE49-F238E27FC236}">
                <a16:creationId xmlns:a16="http://schemas.microsoft.com/office/drawing/2014/main" id="{FE8AC68C-B5EC-4EA8-AB57-B477B351D888}"/>
              </a:ext>
            </a:extLst>
          </p:cNvPr>
          <p:cNvSpPr/>
          <p:nvPr/>
        </p:nvSpPr>
        <p:spPr>
          <a:xfrm>
            <a:off x="3166629" y="2410691"/>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nvGrpSpPr>
          <p:cNvPr id="10" name="Groupe 9">
            <a:extLst>
              <a:ext uri="{FF2B5EF4-FFF2-40B4-BE49-F238E27FC236}">
                <a16:creationId xmlns:a16="http://schemas.microsoft.com/office/drawing/2014/main" id="{8F168533-BC36-4A3C-89E0-2FE17A66BA92}"/>
              </a:ext>
            </a:extLst>
          </p:cNvPr>
          <p:cNvGrpSpPr/>
          <p:nvPr/>
        </p:nvGrpSpPr>
        <p:grpSpPr>
          <a:xfrm>
            <a:off x="421699" y="2384425"/>
            <a:ext cx="11609242" cy="2089150"/>
            <a:chOff x="357621" y="1459640"/>
            <a:chExt cx="11609242" cy="2089150"/>
          </a:xfrm>
        </p:grpSpPr>
        <p:sp>
          <p:nvSpPr>
            <p:cNvPr id="4" name="Rectangle à coins arrondis 6">
              <a:extLst>
                <a:ext uri="{FF2B5EF4-FFF2-40B4-BE49-F238E27FC236}">
                  <a16:creationId xmlns:a16="http://schemas.microsoft.com/office/drawing/2014/main" id="{7878C0EC-8AD7-44C3-9B7B-4CC0ED838F62}"/>
                </a:ext>
              </a:extLst>
            </p:cNvPr>
            <p:cNvSpPr/>
            <p:nvPr/>
          </p:nvSpPr>
          <p:spPr>
            <a:xfrm>
              <a:off x="9014113" y="1459640"/>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7" name="ZoneTexte 6">
              <a:extLst>
                <a:ext uri="{FF2B5EF4-FFF2-40B4-BE49-F238E27FC236}">
                  <a16:creationId xmlns:a16="http://schemas.microsoft.com/office/drawing/2014/main" id="{EF595E06-3801-4897-A4CF-8860E87A0F1D}"/>
                </a:ext>
              </a:extLst>
            </p:cNvPr>
            <p:cNvSpPr txBox="1"/>
            <p:nvPr/>
          </p:nvSpPr>
          <p:spPr>
            <a:xfrm>
              <a:off x="357621" y="1459640"/>
              <a:ext cx="2701636" cy="584775"/>
            </a:xfrm>
            <a:prstGeom prst="rect">
              <a:avLst/>
            </a:prstGeom>
            <a:noFill/>
          </p:spPr>
          <p:txBody>
            <a:bodyPr wrap="square" rtlCol="0">
              <a:spAutoFit/>
            </a:bodyPr>
            <a:lstStyle/>
            <a:p>
              <a:r>
                <a:rPr lang="fr-FR" sz="1600" dirty="0"/>
                <a:t>« Béni soit celui qui vient au nom du Seigneur! »</a:t>
              </a:r>
            </a:p>
          </p:txBody>
        </p:sp>
        <p:sp>
          <p:nvSpPr>
            <p:cNvPr id="8" name="ZoneTexte 7">
              <a:extLst>
                <a:ext uri="{FF2B5EF4-FFF2-40B4-BE49-F238E27FC236}">
                  <a16:creationId xmlns:a16="http://schemas.microsoft.com/office/drawing/2014/main" id="{E5FF232D-EA25-46F6-B5D1-1BCD21222E18}"/>
                </a:ext>
              </a:extLst>
            </p:cNvPr>
            <p:cNvSpPr txBox="1"/>
            <p:nvPr/>
          </p:nvSpPr>
          <p:spPr>
            <a:xfrm>
              <a:off x="3472296" y="1459640"/>
              <a:ext cx="2536247" cy="369332"/>
            </a:xfrm>
            <a:prstGeom prst="rect">
              <a:avLst/>
            </a:prstGeom>
            <a:noFill/>
          </p:spPr>
          <p:txBody>
            <a:bodyPr wrap="square" rtlCol="0">
              <a:spAutoFit/>
            </a:bodyPr>
            <a:lstStyle/>
            <a:p>
              <a:r>
                <a:rPr lang="fr-FR" dirty="0"/>
                <a:t>Jeudi Saint: La Cène</a:t>
              </a:r>
            </a:p>
          </p:txBody>
        </p:sp>
        <p:sp>
          <p:nvSpPr>
            <p:cNvPr id="9" name="ZoneTexte 8">
              <a:extLst>
                <a:ext uri="{FF2B5EF4-FFF2-40B4-BE49-F238E27FC236}">
                  <a16:creationId xmlns:a16="http://schemas.microsoft.com/office/drawing/2014/main" id="{1438C5CD-0B34-45CC-8234-41CC55D2688E}"/>
                </a:ext>
              </a:extLst>
            </p:cNvPr>
            <p:cNvSpPr txBox="1"/>
            <p:nvPr/>
          </p:nvSpPr>
          <p:spPr>
            <a:xfrm>
              <a:off x="6367030" y="1490418"/>
              <a:ext cx="2521527" cy="338554"/>
            </a:xfrm>
            <a:prstGeom prst="rect">
              <a:avLst/>
            </a:prstGeom>
            <a:noFill/>
          </p:spPr>
          <p:txBody>
            <a:bodyPr wrap="square" rtlCol="0">
              <a:spAutoFit/>
            </a:bodyPr>
            <a:lstStyle/>
            <a:p>
              <a:r>
                <a:rPr lang="fr-FR" sz="1600" dirty="0"/>
                <a:t>Vendredi Saint: La Passion </a:t>
              </a:r>
            </a:p>
          </p:txBody>
        </p:sp>
      </p:grpSp>
      <p:sp>
        <p:nvSpPr>
          <p:cNvPr id="11" name="ZoneTexte 10">
            <a:extLst>
              <a:ext uri="{FF2B5EF4-FFF2-40B4-BE49-F238E27FC236}">
                <a16:creationId xmlns:a16="http://schemas.microsoft.com/office/drawing/2014/main" id="{6C8F512F-1815-471C-A4D3-5469A1D7FD16}"/>
              </a:ext>
            </a:extLst>
          </p:cNvPr>
          <p:cNvSpPr txBox="1"/>
          <p:nvPr/>
        </p:nvSpPr>
        <p:spPr>
          <a:xfrm>
            <a:off x="9247042" y="2676812"/>
            <a:ext cx="2615047" cy="1200329"/>
          </a:xfrm>
          <a:prstGeom prst="rect">
            <a:avLst/>
          </a:prstGeom>
          <a:noFill/>
        </p:spPr>
        <p:txBody>
          <a:bodyPr wrap="square" rtlCol="0">
            <a:spAutoFit/>
          </a:bodyPr>
          <a:lstStyle/>
          <a:p>
            <a:r>
              <a:rPr lang="fr-FR" dirty="0"/>
              <a:t>Samedi : silence</a:t>
            </a:r>
          </a:p>
          <a:p>
            <a:r>
              <a:rPr lang="fr-FR" dirty="0"/>
              <a:t>L’Eglise reste silencieuse, nous aussi, attendons dans le silence.</a:t>
            </a:r>
          </a:p>
        </p:txBody>
      </p:sp>
      <p:pic>
        <p:nvPicPr>
          <p:cNvPr id="13" name="Graphique 12" descr="Sonnerie muette">
            <a:extLst>
              <a:ext uri="{FF2B5EF4-FFF2-40B4-BE49-F238E27FC236}">
                <a16:creationId xmlns:a16="http://schemas.microsoft.com/office/drawing/2014/main" id="{F19BED53-0F8A-42E8-BBA8-4403F5EC1F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4491" y="3680115"/>
            <a:ext cx="649430" cy="649430"/>
          </a:xfrm>
          <a:prstGeom prst="rect">
            <a:avLst/>
          </a:prstGeom>
        </p:spPr>
      </p:pic>
      <p:pic>
        <p:nvPicPr>
          <p:cNvPr id="14" name="Image 13">
            <a:extLst>
              <a:ext uri="{FF2B5EF4-FFF2-40B4-BE49-F238E27FC236}">
                <a16:creationId xmlns:a16="http://schemas.microsoft.com/office/drawing/2014/main" id="{4DC67567-1E5D-4809-9582-36F0279A7877}"/>
              </a:ext>
            </a:extLst>
          </p:cNvPr>
          <p:cNvPicPr>
            <a:picLocks noChangeAspect="1"/>
          </p:cNvPicPr>
          <p:nvPr/>
        </p:nvPicPr>
        <p:blipFill>
          <a:blip r:embed="rId4"/>
          <a:stretch>
            <a:fillRect/>
          </a:stretch>
        </p:blipFill>
        <p:spPr>
          <a:xfrm>
            <a:off x="421699" y="5006377"/>
            <a:ext cx="1945193" cy="1274695"/>
          </a:xfrm>
          <a:prstGeom prst="rect">
            <a:avLst/>
          </a:prstGeom>
        </p:spPr>
        <p:style>
          <a:lnRef idx="2">
            <a:schemeClr val="dk1"/>
          </a:lnRef>
          <a:fillRef idx="1">
            <a:schemeClr val="lt1"/>
          </a:fillRef>
          <a:effectRef idx="0">
            <a:schemeClr val="dk1"/>
          </a:effectRef>
          <a:fontRef idx="minor">
            <a:schemeClr val="dk1"/>
          </a:fontRef>
        </p:style>
      </p:pic>
      <p:pic>
        <p:nvPicPr>
          <p:cNvPr id="15" name="Image 14">
            <a:extLst>
              <a:ext uri="{FF2B5EF4-FFF2-40B4-BE49-F238E27FC236}">
                <a16:creationId xmlns:a16="http://schemas.microsoft.com/office/drawing/2014/main" id="{C3489F1B-4551-4AA4-92CD-8C6C9108BF11}"/>
              </a:ext>
            </a:extLst>
          </p:cNvPr>
          <p:cNvPicPr>
            <a:picLocks noChangeAspect="1"/>
          </p:cNvPicPr>
          <p:nvPr/>
        </p:nvPicPr>
        <p:blipFill>
          <a:blip r:embed="rId5"/>
          <a:stretch>
            <a:fillRect/>
          </a:stretch>
        </p:blipFill>
        <p:spPr>
          <a:xfrm>
            <a:off x="3536374" y="5103724"/>
            <a:ext cx="1527255" cy="1080000"/>
          </a:xfrm>
          <a:prstGeom prst="rect">
            <a:avLst/>
          </a:prstGeom>
        </p:spPr>
        <p:style>
          <a:lnRef idx="2">
            <a:schemeClr val="dk1"/>
          </a:lnRef>
          <a:fillRef idx="1">
            <a:schemeClr val="lt1"/>
          </a:fillRef>
          <a:effectRef idx="0">
            <a:schemeClr val="dk1"/>
          </a:effectRef>
          <a:fontRef idx="minor">
            <a:schemeClr val="dk1"/>
          </a:fontRef>
        </p:style>
      </p:pic>
      <p:pic>
        <p:nvPicPr>
          <p:cNvPr id="16" name="Image 15">
            <a:extLst>
              <a:ext uri="{FF2B5EF4-FFF2-40B4-BE49-F238E27FC236}">
                <a16:creationId xmlns:a16="http://schemas.microsoft.com/office/drawing/2014/main" id="{6448D983-7863-41B0-ACE3-328019AC877A}"/>
              </a:ext>
            </a:extLst>
          </p:cNvPr>
          <p:cNvPicPr>
            <a:picLocks noChangeAspect="1"/>
          </p:cNvPicPr>
          <p:nvPr/>
        </p:nvPicPr>
        <p:blipFill>
          <a:blip r:embed="rId6"/>
          <a:stretch>
            <a:fillRect/>
          </a:stretch>
        </p:blipFill>
        <p:spPr>
          <a:xfrm>
            <a:off x="6534619" y="5013044"/>
            <a:ext cx="1793150" cy="126802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8242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CB4889D-88F6-4F2B-A064-CC5D972F487F}"/>
              </a:ext>
            </a:extLst>
          </p:cNvPr>
          <p:cNvSpPr txBox="1"/>
          <p:nvPr/>
        </p:nvSpPr>
        <p:spPr>
          <a:xfrm>
            <a:off x="401782" y="374073"/>
            <a:ext cx="2978727" cy="369332"/>
          </a:xfrm>
          <a:prstGeom prst="rect">
            <a:avLst/>
          </a:prstGeom>
          <a:noFill/>
        </p:spPr>
        <p:txBody>
          <a:bodyPr wrap="square" rtlCol="0">
            <a:spAutoFit/>
          </a:bodyPr>
          <a:lstStyle/>
          <a:p>
            <a:r>
              <a:rPr lang="fr-FR" dirty="0"/>
              <a:t>Le chemin de croix</a:t>
            </a:r>
          </a:p>
        </p:txBody>
      </p:sp>
      <p:pic>
        <p:nvPicPr>
          <p:cNvPr id="4" name="Image 3">
            <a:extLst>
              <a:ext uri="{FF2B5EF4-FFF2-40B4-BE49-F238E27FC236}">
                <a16:creationId xmlns:a16="http://schemas.microsoft.com/office/drawing/2014/main" id="{9D13A431-74AC-487C-B8B9-BB3B031AAD33}"/>
              </a:ext>
            </a:extLst>
          </p:cNvPr>
          <p:cNvPicPr>
            <a:picLocks noChangeAspect="1"/>
          </p:cNvPicPr>
          <p:nvPr/>
        </p:nvPicPr>
        <p:blipFill>
          <a:blip r:embed="rId2"/>
          <a:stretch>
            <a:fillRect/>
          </a:stretch>
        </p:blipFill>
        <p:spPr>
          <a:xfrm>
            <a:off x="621893" y="1233055"/>
            <a:ext cx="1989372" cy="1440000"/>
          </a:xfrm>
          <a:prstGeom prst="rect">
            <a:avLst/>
          </a:prstGeom>
        </p:spPr>
        <p:style>
          <a:lnRef idx="2">
            <a:schemeClr val="dk1"/>
          </a:lnRef>
          <a:fillRef idx="1">
            <a:schemeClr val="lt1"/>
          </a:fillRef>
          <a:effectRef idx="0">
            <a:schemeClr val="dk1"/>
          </a:effectRef>
          <a:fontRef idx="minor">
            <a:schemeClr val="dk1"/>
          </a:fontRef>
        </p:style>
      </p:pic>
      <p:pic>
        <p:nvPicPr>
          <p:cNvPr id="5" name="Image 4">
            <a:extLst>
              <a:ext uri="{FF2B5EF4-FFF2-40B4-BE49-F238E27FC236}">
                <a16:creationId xmlns:a16="http://schemas.microsoft.com/office/drawing/2014/main" id="{95608B0A-96B8-4E7E-927C-E71DDE2111C2}"/>
              </a:ext>
            </a:extLst>
          </p:cNvPr>
          <p:cNvPicPr>
            <a:picLocks noChangeAspect="1"/>
          </p:cNvPicPr>
          <p:nvPr/>
        </p:nvPicPr>
        <p:blipFill>
          <a:blip r:embed="rId3"/>
          <a:stretch>
            <a:fillRect/>
          </a:stretch>
        </p:blipFill>
        <p:spPr>
          <a:xfrm>
            <a:off x="2881006" y="1178180"/>
            <a:ext cx="1834127" cy="1476000"/>
          </a:xfrm>
          <a:prstGeom prst="rect">
            <a:avLst/>
          </a:prstGeom>
        </p:spPr>
        <p:style>
          <a:lnRef idx="2">
            <a:schemeClr val="dk1"/>
          </a:lnRef>
          <a:fillRef idx="1">
            <a:schemeClr val="lt1"/>
          </a:fillRef>
          <a:effectRef idx="0">
            <a:schemeClr val="dk1"/>
          </a:effectRef>
          <a:fontRef idx="minor">
            <a:schemeClr val="dk1"/>
          </a:fontRef>
        </p:style>
      </p:pic>
      <p:pic>
        <p:nvPicPr>
          <p:cNvPr id="6" name="Image 5">
            <a:extLst>
              <a:ext uri="{FF2B5EF4-FFF2-40B4-BE49-F238E27FC236}">
                <a16:creationId xmlns:a16="http://schemas.microsoft.com/office/drawing/2014/main" id="{5B8DC69A-DB65-4EC6-A519-34A5E494E213}"/>
              </a:ext>
            </a:extLst>
          </p:cNvPr>
          <p:cNvPicPr>
            <a:picLocks noChangeAspect="1"/>
          </p:cNvPicPr>
          <p:nvPr/>
        </p:nvPicPr>
        <p:blipFill>
          <a:blip r:embed="rId4"/>
          <a:stretch>
            <a:fillRect/>
          </a:stretch>
        </p:blipFill>
        <p:spPr>
          <a:xfrm>
            <a:off x="5041797" y="1178180"/>
            <a:ext cx="2108406" cy="1440000"/>
          </a:xfrm>
          <a:prstGeom prst="rect">
            <a:avLst/>
          </a:prstGeom>
        </p:spPr>
        <p:style>
          <a:lnRef idx="2">
            <a:schemeClr val="dk1"/>
          </a:lnRef>
          <a:fillRef idx="1">
            <a:schemeClr val="lt1"/>
          </a:fillRef>
          <a:effectRef idx="0">
            <a:schemeClr val="dk1"/>
          </a:effectRef>
          <a:fontRef idx="minor">
            <a:schemeClr val="dk1"/>
          </a:fontRef>
        </p:style>
      </p:pic>
      <p:pic>
        <p:nvPicPr>
          <p:cNvPr id="7" name="Image 6">
            <a:extLst>
              <a:ext uri="{FF2B5EF4-FFF2-40B4-BE49-F238E27FC236}">
                <a16:creationId xmlns:a16="http://schemas.microsoft.com/office/drawing/2014/main" id="{E146F352-6BC9-43E0-AC96-A28FE5E9A66C}"/>
              </a:ext>
            </a:extLst>
          </p:cNvPr>
          <p:cNvPicPr>
            <a:picLocks noChangeAspect="1"/>
          </p:cNvPicPr>
          <p:nvPr/>
        </p:nvPicPr>
        <p:blipFill>
          <a:blip r:embed="rId5"/>
          <a:stretch>
            <a:fillRect/>
          </a:stretch>
        </p:blipFill>
        <p:spPr>
          <a:xfrm>
            <a:off x="7509697" y="1233055"/>
            <a:ext cx="1819483" cy="1440000"/>
          </a:xfrm>
          <a:prstGeom prst="rect">
            <a:avLst/>
          </a:prstGeom>
        </p:spPr>
        <p:style>
          <a:lnRef idx="2">
            <a:schemeClr val="dk1"/>
          </a:lnRef>
          <a:fillRef idx="1">
            <a:schemeClr val="lt1"/>
          </a:fillRef>
          <a:effectRef idx="0">
            <a:schemeClr val="dk1"/>
          </a:effectRef>
          <a:fontRef idx="minor">
            <a:schemeClr val="dk1"/>
          </a:fontRef>
        </p:style>
      </p:pic>
      <p:pic>
        <p:nvPicPr>
          <p:cNvPr id="8" name="Image 7">
            <a:extLst>
              <a:ext uri="{FF2B5EF4-FFF2-40B4-BE49-F238E27FC236}">
                <a16:creationId xmlns:a16="http://schemas.microsoft.com/office/drawing/2014/main" id="{F6926D20-086B-422B-8CB4-A8F9995E41C2}"/>
              </a:ext>
            </a:extLst>
          </p:cNvPr>
          <p:cNvPicPr>
            <a:picLocks noChangeAspect="1"/>
          </p:cNvPicPr>
          <p:nvPr/>
        </p:nvPicPr>
        <p:blipFill>
          <a:blip r:embed="rId6"/>
          <a:stretch>
            <a:fillRect/>
          </a:stretch>
        </p:blipFill>
        <p:spPr>
          <a:xfrm>
            <a:off x="9712926" y="1215055"/>
            <a:ext cx="1857181" cy="1476000"/>
          </a:xfrm>
          <a:prstGeom prst="rect">
            <a:avLst/>
          </a:prstGeom>
        </p:spPr>
        <p:style>
          <a:lnRef idx="2">
            <a:schemeClr val="dk1"/>
          </a:lnRef>
          <a:fillRef idx="1">
            <a:schemeClr val="lt1"/>
          </a:fillRef>
          <a:effectRef idx="0">
            <a:schemeClr val="dk1"/>
          </a:effectRef>
          <a:fontRef idx="minor">
            <a:schemeClr val="dk1"/>
          </a:fontRef>
        </p:style>
      </p:pic>
      <p:pic>
        <p:nvPicPr>
          <p:cNvPr id="9" name="Image 8">
            <a:extLst>
              <a:ext uri="{FF2B5EF4-FFF2-40B4-BE49-F238E27FC236}">
                <a16:creationId xmlns:a16="http://schemas.microsoft.com/office/drawing/2014/main" id="{38600567-49B1-4126-BBCE-0AE9F2B2A44B}"/>
              </a:ext>
            </a:extLst>
          </p:cNvPr>
          <p:cNvPicPr>
            <a:picLocks noChangeAspect="1"/>
          </p:cNvPicPr>
          <p:nvPr/>
        </p:nvPicPr>
        <p:blipFill>
          <a:blip r:embed="rId7"/>
          <a:stretch>
            <a:fillRect/>
          </a:stretch>
        </p:blipFill>
        <p:spPr>
          <a:xfrm>
            <a:off x="621893" y="3162705"/>
            <a:ext cx="1795864" cy="1440000"/>
          </a:xfrm>
          <a:prstGeom prst="rect">
            <a:avLst/>
          </a:prstGeom>
        </p:spPr>
        <p:style>
          <a:lnRef idx="2">
            <a:schemeClr val="dk1"/>
          </a:lnRef>
          <a:fillRef idx="1">
            <a:schemeClr val="lt1"/>
          </a:fillRef>
          <a:effectRef idx="0">
            <a:schemeClr val="dk1"/>
          </a:effectRef>
          <a:fontRef idx="minor">
            <a:schemeClr val="dk1"/>
          </a:fontRef>
        </p:style>
      </p:pic>
      <p:pic>
        <p:nvPicPr>
          <p:cNvPr id="10" name="Image 9">
            <a:extLst>
              <a:ext uri="{FF2B5EF4-FFF2-40B4-BE49-F238E27FC236}">
                <a16:creationId xmlns:a16="http://schemas.microsoft.com/office/drawing/2014/main" id="{DF6AD5D1-2EA5-4CF2-8BA0-400471A191DA}"/>
              </a:ext>
            </a:extLst>
          </p:cNvPr>
          <p:cNvPicPr>
            <a:picLocks noChangeAspect="1"/>
          </p:cNvPicPr>
          <p:nvPr/>
        </p:nvPicPr>
        <p:blipFill>
          <a:blip r:embed="rId8"/>
          <a:stretch>
            <a:fillRect/>
          </a:stretch>
        </p:blipFill>
        <p:spPr>
          <a:xfrm>
            <a:off x="2830010" y="3162705"/>
            <a:ext cx="2128660" cy="1440000"/>
          </a:xfrm>
          <a:prstGeom prst="rect">
            <a:avLst/>
          </a:prstGeom>
        </p:spPr>
        <p:style>
          <a:lnRef idx="2">
            <a:schemeClr val="dk1"/>
          </a:lnRef>
          <a:fillRef idx="1">
            <a:schemeClr val="lt1"/>
          </a:fillRef>
          <a:effectRef idx="0">
            <a:schemeClr val="dk1"/>
          </a:effectRef>
          <a:fontRef idx="minor">
            <a:schemeClr val="dk1"/>
          </a:fontRef>
        </p:style>
      </p:pic>
      <p:pic>
        <p:nvPicPr>
          <p:cNvPr id="11" name="Image 10">
            <a:extLst>
              <a:ext uri="{FF2B5EF4-FFF2-40B4-BE49-F238E27FC236}">
                <a16:creationId xmlns:a16="http://schemas.microsoft.com/office/drawing/2014/main" id="{7417C571-CB70-4397-9373-369522CDE96A}"/>
              </a:ext>
            </a:extLst>
          </p:cNvPr>
          <p:cNvPicPr>
            <a:picLocks noChangeAspect="1"/>
          </p:cNvPicPr>
          <p:nvPr/>
        </p:nvPicPr>
        <p:blipFill>
          <a:blip r:embed="rId9"/>
          <a:stretch>
            <a:fillRect/>
          </a:stretch>
        </p:blipFill>
        <p:spPr>
          <a:xfrm>
            <a:off x="5305423" y="3162705"/>
            <a:ext cx="1844780" cy="1440000"/>
          </a:xfrm>
          <a:prstGeom prst="rect">
            <a:avLst/>
          </a:prstGeom>
        </p:spPr>
        <p:style>
          <a:lnRef idx="2">
            <a:schemeClr val="dk1"/>
          </a:lnRef>
          <a:fillRef idx="1">
            <a:schemeClr val="lt1"/>
          </a:fillRef>
          <a:effectRef idx="0">
            <a:schemeClr val="dk1"/>
          </a:effectRef>
          <a:fontRef idx="minor">
            <a:schemeClr val="dk1"/>
          </a:fontRef>
        </p:style>
      </p:pic>
      <p:pic>
        <p:nvPicPr>
          <p:cNvPr id="12" name="Image 11">
            <a:extLst>
              <a:ext uri="{FF2B5EF4-FFF2-40B4-BE49-F238E27FC236}">
                <a16:creationId xmlns:a16="http://schemas.microsoft.com/office/drawing/2014/main" id="{7CCAA71C-57D5-47D7-8263-5B8603A8E39B}"/>
              </a:ext>
            </a:extLst>
          </p:cNvPr>
          <p:cNvPicPr>
            <a:picLocks noChangeAspect="1"/>
          </p:cNvPicPr>
          <p:nvPr/>
        </p:nvPicPr>
        <p:blipFill>
          <a:blip r:embed="rId10"/>
          <a:stretch>
            <a:fillRect/>
          </a:stretch>
        </p:blipFill>
        <p:spPr>
          <a:xfrm>
            <a:off x="7233332" y="3162705"/>
            <a:ext cx="2160165" cy="1440000"/>
          </a:xfrm>
          <a:prstGeom prst="rect">
            <a:avLst/>
          </a:prstGeom>
        </p:spPr>
        <p:style>
          <a:lnRef idx="2">
            <a:schemeClr val="dk1"/>
          </a:lnRef>
          <a:fillRef idx="1">
            <a:schemeClr val="lt1"/>
          </a:fillRef>
          <a:effectRef idx="0">
            <a:schemeClr val="dk1"/>
          </a:effectRef>
          <a:fontRef idx="minor">
            <a:schemeClr val="dk1"/>
          </a:fontRef>
        </p:style>
      </p:pic>
      <p:pic>
        <p:nvPicPr>
          <p:cNvPr id="13" name="Image 12">
            <a:extLst>
              <a:ext uri="{FF2B5EF4-FFF2-40B4-BE49-F238E27FC236}">
                <a16:creationId xmlns:a16="http://schemas.microsoft.com/office/drawing/2014/main" id="{0B93B68F-C021-4C0A-876E-9BA17816CA45}"/>
              </a:ext>
            </a:extLst>
          </p:cNvPr>
          <p:cNvPicPr>
            <a:picLocks noChangeAspect="1"/>
          </p:cNvPicPr>
          <p:nvPr/>
        </p:nvPicPr>
        <p:blipFill>
          <a:blip r:embed="rId11"/>
          <a:stretch>
            <a:fillRect/>
          </a:stretch>
        </p:blipFill>
        <p:spPr>
          <a:xfrm>
            <a:off x="9573691" y="3162705"/>
            <a:ext cx="2135649" cy="1440000"/>
          </a:xfrm>
          <a:prstGeom prst="rect">
            <a:avLst/>
          </a:prstGeom>
        </p:spPr>
        <p:style>
          <a:lnRef idx="2">
            <a:schemeClr val="dk1"/>
          </a:lnRef>
          <a:fillRef idx="1">
            <a:schemeClr val="lt1"/>
          </a:fillRef>
          <a:effectRef idx="0">
            <a:schemeClr val="dk1"/>
          </a:effectRef>
          <a:fontRef idx="minor">
            <a:schemeClr val="dk1"/>
          </a:fontRef>
        </p:style>
      </p:pic>
      <p:pic>
        <p:nvPicPr>
          <p:cNvPr id="14" name="Image 13">
            <a:extLst>
              <a:ext uri="{FF2B5EF4-FFF2-40B4-BE49-F238E27FC236}">
                <a16:creationId xmlns:a16="http://schemas.microsoft.com/office/drawing/2014/main" id="{FCE80273-D0D2-4B43-9A2A-185938BFBD44}"/>
              </a:ext>
            </a:extLst>
          </p:cNvPr>
          <p:cNvPicPr>
            <a:picLocks noChangeAspect="1"/>
          </p:cNvPicPr>
          <p:nvPr/>
        </p:nvPicPr>
        <p:blipFill>
          <a:blip r:embed="rId12"/>
          <a:stretch>
            <a:fillRect/>
          </a:stretch>
        </p:blipFill>
        <p:spPr>
          <a:xfrm>
            <a:off x="366829" y="4959820"/>
            <a:ext cx="2704488" cy="1440000"/>
          </a:xfrm>
          <a:prstGeom prst="rect">
            <a:avLst/>
          </a:prstGeom>
        </p:spPr>
        <p:style>
          <a:lnRef idx="2">
            <a:schemeClr val="dk1"/>
          </a:lnRef>
          <a:fillRef idx="1">
            <a:schemeClr val="lt1"/>
          </a:fillRef>
          <a:effectRef idx="0">
            <a:schemeClr val="dk1"/>
          </a:effectRef>
          <a:fontRef idx="minor">
            <a:schemeClr val="dk1"/>
          </a:fontRef>
        </p:style>
      </p:pic>
      <p:pic>
        <p:nvPicPr>
          <p:cNvPr id="16" name="Image 15">
            <a:extLst>
              <a:ext uri="{FF2B5EF4-FFF2-40B4-BE49-F238E27FC236}">
                <a16:creationId xmlns:a16="http://schemas.microsoft.com/office/drawing/2014/main" id="{28804759-215C-487F-808D-3BCE4A508A68}"/>
              </a:ext>
            </a:extLst>
          </p:cNvPr>
          <p:cNvPicPr>
            <a:picLocks noChangeAspect="1"/>
          </p:cNvPicPr>
          <p:nvPr/>
        </p:nvPicPr>
        <p:blipFill>
          <a:blip r:embed="rId13"/>
          <a:stretch>
            <a:fillRect/>
          </a:stretch>
        </p:blipFill>
        <p:spPr>
          <a:xfrm>
            <a:off x="3151251" y="4959820"/>
            <a:ext cx="1633155" cy="1440000"/>
          </a:xfrm>
          <a:prstGeom prst="rect">
            <a:avLst/>
          </a:prstGeom>
        </p:spPr>
        <p:style>
          <a:lnRef idx="2">
            <a:schemeClr val="dk1"/>
          </a:lnRef>
          <a:fillRef idx="1">
            <a:schemeClr val="lt1"/>
          </a:fillRef>
          <a:effectRef idx="0">
            <a:schemeClr val="dk1"/>
          </a:effectRef>
          <a:fontRef idx="minor">
            <a:schemeClr val="dk1"/>
          </a:fontRef>
        </p:style>
      </p:pic>
      <p:pic>
        <p:nvPicPr>
          <p:cNvPr id="17" name="Image 16">
            <a:extLst>
              <a:ext uri="{FF2B5EF4-FFF2-40B4-BE49-F238E27FC236}">
                <a16:creationId xmlns:a16="http://schemas.microsoft.com/office/drawing/2014/main" id="{399BD6CA-6F86-4EF5-A9ED-B6AAF59746BB}"/>
              </a:ext>
            </a:extLst>
          </p:cNvPr>
          <p:cNvPicPr>
            <a:picLocks noChangeAspect="1"/>
          </p:cNvPicPr>
          <p:nvPr/>
        </p:nvPicPr>
        <p:blipFill>
          <a:blip r:embed="rId14"/>
          <a:stretch>
            <a:fillRect/>
          </a:stretch>
        </p:blipFill>
        <p:spPr>
          <a:xfrm>
            <a:off x="5178719" y="4959820"/>
            <a:ext cx="1301273" cy="1440000"/>
          </a:xfrm>
          <a:prstGeom prst="rect">
            <a:avLst/>
          </a:prstGeom>
        </p:spPr>
        <p:style>
          <a:lnRef idx="2">
            <a:schemeClr val="dk1"/>
          </a:lnRef>
          <a:fillRef idx="1">
            <a:schemeClr val="lt1"/>
          </a:fillRef>
          <a:effectRef idx="0">
            <a:schemeClr val="dk1"/>
          </a:effectRef>
          <a:fontRef idx="minor">
            <a:schemeClr val="dk1"/>
          </a:fontRef>
        </p:style>
      </p:pic>
      <p:pic>
        <p:nvPicPr>
          <p:cNvPr id="18" name="Image 17">
            <a:extLst>
              <a:ext uri="{FF2B5EF4-FFF2-40B4-BE49-F238E27FC236}">
                <a16:creationId xmlns:a16="http://schemas.microsoft.com/office/drawing/2014/main" id="{C154A21F-05EF-48B8-A9AF-2C6A3E172E89}"/>
              </a:ext>
            </a:extLst>
          </p:cNvPr>
          <p:cNvPicPr>
            <a:picLocks noChangeAspect="1"/>
          </p:cNvPicPr>
          <p:nvPr/>
        </p:nvPicPr>
        <p:blipFill>
          <a:blip r:embed="rId15"/>
          <a:stretch>
            <a:fillRect/>
          </a:stretch>
        </p:blipFill>
        <p:spPr>
          <a:xfrm>
            <a:off x="6874305" y="4932004"/>
            <a:ext cx="1989060" cy="1440000"/>
          </a:xfrm>
          <a:prstGeom prst="rect">
            <a:avLst/>
          </a:prstGeom>
        </p:spPr>
        <p:style>
          <a:lnRef idx="2">
            <a:schemeClr val="dk1"/>
          </a:lnRef>
          <a:fillRef idx="1">
            <a:schemeClr val="lt1"/>
          </a:fillRef>
          <a:effectRef idx="0">
            <a:schemeClr val="dk1"/>
          </a:effectRef>
          <a:fontRef idx="minor">
            <a:schemeClr val="dk1"/>
          </a:fontRef>
        </p:style>
      </p:pic>
      <p:pic>
        <p:nvPicPr>
          <p:cNvPr id="19" name="Image 18">
            <a:extLst>
              <a:ext uri="{FF2B5EF4-FFF2-40B4-BE49-F238E27FC236}">
                <a16:creationId xmlns:a16="http://schemas.microsoft.com/office/drawing/2014/main" id="{513634D7-D504-4FBB-9B31-68D1A9FA69FC}"/>
              </a:ext>
            </a:extLst>
          </p:cNvPr>
          <p:cNvPicPr>
            <a:picLocks noChangeAspect="1"/>
          </p:cNvPicPr>
          <p:nvPr/>
        </p:nvPicPr>
        <p:blipFill>
          <a:blip r:embed="rId16"/>
          <a:stretch>
            <a:fillRect/>
          </a:stretch>
        </p:blipFill>
        <p:spPr>
          <a:xfrm>
            <a:off x="9573691" y="4904188"/>
            <a:ext cx="1837820" cy="1440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6694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A7CB80D7-4593-44AC-83A0-C30E76894BCD}"/>
              </a:ext>
            </a:extLst>
          </p:cNvPr>
          <p:cNvSpPr/>
          <p:nvPr/>
        </p:nvSpPr>
        <p:spPr>
          <a:xfrm>
            <a:off x="6525491" y="4478379"/>
            <a:ext cx="3029312" cy="23796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0D733DF-974A-47BC-88B1-0C4DB8DB3F58}"/>
              </a:ext>
            </a:extLst>
          </p:cNvPr>
          <p:cNvSpPr txBox="1"/>
          <p:nvPr/>
        </p:nvSpPr>
        <p:spPr>
          <a:xfrm>
            <a:off x="665018" y="484909"/>
            <a:ext cx="5126182" cy="369332"/>
          </a:xfrm>
          <a:prstGeom prst="rect">
            <a:avLst/>
          </a:prstGeom>
          <a:noFill/>
        </p:spPr>
        <p:txBody>
          <a:bodyPr wrap="square" rtlCol="0">
            <a:spAutoFit/>
          </a:bodyPr>
          <a:lstStyle/>
          <a:p>
            <a:r>
              <a:rPr lang="fr-FR" dirty="0"/>
              <a:t>Dimanche de Pâques</a:t>
            </a:r>
          </a:p>
        </p:txBody>
      </p:sp>
      <p:sp>
        <p:nvSpPr>
          <p:cNvPr id="3" name="ZoneTexte 2">
            <a:extLst>
              <a:ext uri="{FF2B5EF4-FFF2-40B4-BE49-F238E27FC236}">
                <a16:creationId xmlns:a16="http://schemas.microsoft.com/office/drawing/2014/main" id="{3F1D35B7-2C3D-45E0-BBE6-22E73E076AA0}"/>
              </a:ext>
            </a:extLst>
          </p:cNvPr>
          <p:cNvSpPr txBox="1"/>
          <p:nvPr/>
        </p:nvSpPr>
        <p:spPr>
          <a:xfrm>
            <a:off x="665018" y="1052945"/>
            <a:ext cx="4308765" cy="3970318"/>
          </a:xfrm>
          <a:prstGeom prst="rect">
            <a:avLst/>
          </a:prstGeom>
          <a:noFill/>
        </p:spPr>
        <p:txBody>
          <a:bodyPr wrap="square" rtlCol="0">
            <a:spAutoFit/>
          </a:bodyPr>
          <a:lstStyle/>
          <a:p>
            <a:r>
              <a:rPr lang="fr-FR" dirty="0"/>
              <a:t>Recette de la couronne de Pâques</a:t>
            </a:r>
          </a:p>
          <a:p>
            <a:endParaRPr lang="fr-FR" dirty="0"/>
          </a:p>
          <a:p>
            <a:r>
              <a:rPr lang="fr-FR" dirty="0"/>
              <a:t>Ingrédients : </a:t>
            </a:r>
          </a:p>
          <a:p>
            <a:pPr marL="285750" indent="-285750">
              <a:buFont typeface="Arial" panose="020B0604020202020204" pitchFamily="34" charset="0"/>
              <a:buChar char="•"/>
            </a:pPr>
            <a:r>
              <a:rPr lang="fr-FR" dirty="0"/>
              <a:t>300gr de farine			</a:t>
            </a:r>
          </a:p>
          <a:p>
            <a:pPr marL="285750" indent="-285750">
              <a:buFont typeface="Arial" panose="020B0604020202020204" pitchFamily="34" charset="0"/>
              <a:buChar char="•"/>
            </a:pPr>
            <a:r>
              <a:rPr lang="fr-FR" dirty="0"/>
              <a:t>10cl de lait</a:t>
            </a:r>
          </a:p>
          <a:p>
            <a:pPr marL="285750" indent="-285750">
              <a:buFont typeface="Arial" panose="020B0604020202020204" pitchFamily="34" charset="0"/>
              <a:buChar char="•"/>
            </a:pPr>
            <a:r>
              <a:rPr lang="fr-FR" dirty="0"/>
              <a:t> 50gr de sucre			</a:t>
            </a:r>
          </a:p>
          <a:p>
            <a:pPr marL="285750" indent="-285750">
              <a:buFont typeface="Arial" panose="020B0604020202020204" pitchFamily="34" charset="0"/>
              <a:buChar char="•"/>
            </a:pPr>
            <a:r>
              <a:rPr lang="fr-FR" dirty="0"/>
              <a:t>10gr de levure</a:t>
            </a:r>
          </a:p>
          <a:p>
            <a:pPr marL="285750" indent="-285750">
              <a:buFont typeface="Arial" panose="020B0604020202020204" pitchFamily="34" charset="0"/>
              <a:buChar char="•"/>
            </a:pPr>
            <a:r>
              <a:rPr lang="fr-FR" dirty="0"/>
              <a:t> 2 œufs			</a:t>
            </a:r>
          </a:p>
          <a:p>
            <a:pPr marL="285750" indent="-285750">
              <a:buFont typeface="Arial" panose="020B0604020202020204" pitchFamily="34" charset="0"/>
              <a:buChar char="•"/>
            </a:pPr>
            <a:r>
              <a:rPr lang="fr-FR" dirty="0"/>
              <a:t>1 zeste de citron</a:t>
            </a:r>
          </a:p>
          <a:p>
            <a:pPr marL="285750" indent="-285750">
              <a:buFont typeface="Arial" panose="020B0604020202020204" pitchFamily="34" charset="0"/>
              <a:buChar char="•"/>
            </a:pPr>
            <a:r>
              <a:rPr lang="fr-FR" dirty="0"/>
              <a:t> 100gr de brousse ( un fromage frais)</a:t>
            </a:r>
          </a:p>
          <a:p>
            <a:pPr marL="285750" indent="-285750">
              <a:buFont typeface="Arial" panose="020B0604020202020204" pitchFamily="34" charset="0"/>
              <a:buChar char="•"/>
            </a:pPr>
            <a:r>
              <a:rPr lang="fr-FR" dirty="0"/>
              <a:t>1 pincée de sel</a:t>
            </a:r>
          </a:p>
          <a:p>
            <a:pPr marL="285750" indent="-285750">
              <a:buFont typeface="Arial" panose="020B0604020202020204" pitchFamily="34" charset="0"/>
              <a:buChar char="•"/>
            </a:pPr>
            <a:r>
              <a:rPr lang="fr-FR" dirty="0"/>
              <a:t> 8 œufs de caille durs		</a:t>
            </a:r>
          </a:p>
          <a:p>
            <a:pPr marL="285750" indent="-285750">
              <a:buFont typeface="Arial" panose="020B0604020202020204" pitchFamily="34" charset="0"/>
              <a:buChar char="•"/>
            </a:pPr>
            <a:r>
              <a:rPr lang="fr-FR" dirty="0"/>
              <a:t>1 jaune d’œuf			            </a:t>
            </a:r>
          </a:p>
          <a:p>
            <a:pPr marL="285750" indent="-285750">
              <a:buFont typeface="Arial" panose="020B0604020202020204" pitchFamily="34" charset="0"/>
              <a:buChar char="•"/>
            </a:pPr>
            <a:r>
              <a:rPr lang="fr-FR" dirty="0"/>
              <a:t>1 c à s de lait</a:t>
            </a:r>
          </a:p>
        </p:txBody>
      </p:sp>
      <p:sp>
        <p:nvSpPr>
          <p:cNvPr id="4" name="ZoneTexte 3">
            <a:extLst>
              <a:ext uri="{FF2B5EF4-FFF2-40B4-BE49-F238E27FC236}">
                <a16:creationId xmlns:a16="http://schemas.microsoft.com/office/drawing/2014/main" id="{218C228A-22DC-4D4D-9843-CB079F9B5A75}"/>
              </a:ext>
            </a:extLst>
          </p:cNvPr>
          <p:cNvSpPr txBox="1"/>
          <p:nvPr/>
        </p:nvSpPr>
        <p:spPr>
          <a:xfrm>
            <a:off x="5913636" y="1062059"/>
            <a:ext cx="5985163" cy="3416320"/>
          </a:xfrm>
          <a:prstGeom prst="rect">
            <a:avLst/>
          </a:prstGeom>
          <a:noFill/>
        </p:spPr>
        <p:txBody>
          <a:bodyPr wrap="square" rtlCol="0">
            <a:spAutoFit/>
          </a:bodyPr>
          <a:lstStyle/>
          <a:p>
            <a:r>
              <a:rPr lang="fr-FR" dirty="0"/>
              <a:t>1-Dans un saladier, mélanger la farine, le sucre, la levure et le zeste de citron.</a:t>
            </a:r>
          </a:p>
          <a:p>
            <a:r>
              <a:rPr lang="fr-FR" dirty="0"/>
              <a:t>2-Faire un puit et casser les 2 œufs dedans.</a:t>
            </a:r>
          </a:p>
          <a:p>
            <a:r>
              <a:rPr lang="fr-FR" dirty="0"/>
              <a:t>3-Verser la moitié du lait, émietter la brousse et incorporer le lait qui reste.</a:t>
            </a:r>
          </a:p>
          <a:p>
            <a:r>
              <a:rPr lang="fr-FR" dirty="0"/>
              <a:t>4-Mélanger le tout avec les mains.</a:t>
            </a:r>
          </a:p>
          <a:p>
            <a:r>
              <a:rPr lang="fr-FR" dirty="0"/>
              <a:t>5-Couvrir d’un torchon et laisser reposer une heure.</a:t>
            </a:r>
          </a:p>
          <a:p>
            <a:r>
              <a:rPr lang="fr-FR" dirty="0"/>
              <a:t>6-Beurrer un moule en forme de couronne (moule à savarin) et déposer la pâte dedans.</a:t>
            </a:r>
          </a:p>
          <a:p>
            <a:r>
              <a:rPr lang="fr-FR" dirty="0"/>
              <a:t>7-Enfoncer légèrement les œufs de caille dans la pâte.</a:t>
            </a:r>
          </a:p>
          <a:p>
            <a:r>
              <a:rPr lang="fr-FR" dirty="0"/>
              <a:t>8-Badigeonner l’ensemble avec le mélange du jaune d’œuf et de lait puis mettre au four pendant 45 minutes à 180 °. </a:t>
            </a:r>
          </a:p>
        </p:txBody>
      </p:sp>
      <p:pic>
        <p:nvPicPr>
          <p:cNvPr id="5" name="Image 4">
            <a:extLst>
              <a:ext uri="{FF2B5EF4-FFF2-40B4-BE49-F238E27FC236}">
                <a16:creationId xmlns:a16="http://schemas.microsoft.com/office/drawing/2014/main" id="{71B1D70F-8337-4958-B3CC-A33F22AAE798}"/>
              </a:ext>
            </a:extLst>
          </p:cNvPr>
          <p:cNvPicPr>
            <a:picLocks noChangeAspect="1"/>
          </p:cNvPicPr>
          <p:nvPr/>
        </p:nvPicPr>
        <p:blipFill>
          <a:blip r:embed="rId2"/>
          <a:stretch>
            <a:fillRect/>
          </a:stretch>
        </p:blipFill>
        <p:spPr>
          <a:xfrm rot="16200000">
            <a:off x="1572226" y="4537364"/>
            <a:ext cx="1793150" cy="2535382"/>
          </a:xfrm>
          <a:prstGeom prst="rect">
            <a:avLst/>
          </a:prstGeom>
        </p:spPr>
      </p:pic>
      <p:pic>
        <p:nvPicPr>
          <p:cNvPr id="6" name="Image 5">
            <a:extLst>
              <a:ext uri="{FF2B5EF4-FFF2-40B4-BE49-F238E27FC236}">
                <a16:creationId xmlns:a16="http://schemas.microsoft.com/office/drawing/2014/main" id="{0D301057-6E86-4338-A112-1AC0DA8A1C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6200000">
            <a:off x="7289751" y="4205619"/>
            <a:ext cx="2015262" cy="2736517"/>
          </a:xfrm>
          <a:prstGeom prst="rect">
            <a:avLst/>
          </a:prstGeom>
        </p:spPr>
      </p:pic>
      <p:sp>
        <p:nvSpPr>
          <p:cNvPr id="8" name="ZoneTexte 7">
            <a:extLst>
              <a:ext uri="{FF2B5EF4-FFF2-40B4-BE49-F238E27FC236}">
                <a16:creationId xmlns:a16="http://schemas.microsoft.com/office/drawing/2014/main" id="{01394806-D11B-437E-8BEF-D68B576250BE}"/>
              </a:ext>
            </a:extLst>
          </p:cNvPr>
          <p:cNvSpPr txBox="1"/>
          <p:nvPr/>
        </p:nvSpPr>
        <p:spPr>
          <a:xfrm>
            <a:off x="3990109" y="5023263"/>
            <a:ext cx="2230582" cy="1200329"/>
          </a:xfrm>
          <a:prstGeom prst="rect">
            <a:avLst/>
          </a:prstGeom>
          <a:noFill/>
        </p:spPr>
        <p:txBody>
          <a:bodyPr wrap="square" rtlCol="0">
            <a:spAutoFit/>
          </a:bodyPr>
          <a:lstStyle/>
          <a:p>
            <a:r>
              <a:rPr lang="fr-FR" dirty="0"/>
              <a:t>Découpe ces deux vignettes et colle-les dans ton livre, à présent terminé !</a:t>
            </a:r>
          </a:p>
        </p:txBody>
      </p:sp>
      <p:cxnSp>
        <p:nvCxnSpPr>
          <p:cNvPr id="10" name="Connecteur droit avec flèche 9">
            <a:extLst>
              <a:ext uri="{FF2B5EF4-FFF2-40B4-BE49-F238E27FC236}">
                <a16:creationId xmlns:a16="http://schemas.microsoft.com/office/drawing/2014/main" id="{D21A5393-8CAA-4482-8383-8E6F8C0D07B1}"/>
              </a:ext>
            </a:extLst>
          </p:cNvPr>
          <p:cNvCxnSpPr>
            <a:stCxn id="8" idx="1"/>
          </p:cNvCxnSpPr>
          <p:nvPr/>
        </p:nvCxnSpPr>
        <p:spPr>
          <a:xfrm flipH="1" flipV="1">
            <a:off x="3505200" y="5568147"/>
            <a:ext cx="484909" cy="55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F9DBE00-8CE5-478F-81A3-1694DA174BA7}"/>
              </a:ext>
            </a:extLst>
          </p:cNvPr>
          <p:cNvCxnSpPr/>
          <p:nvPr/>
        </p:nvCxnSpPr>
        <p:spPr>
          <a:xfrm flipV="1">
            <a:off x="6040583" y="5568147"/>
            <a:ext cx="374070" cy="55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61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e 6">
            <a:extLst>
              <a:ext uri="{FF2B5EF4-FFF2-40B4-BE49-F238E27FC236}">
                <a16:creationId xmlns:a16="http://schemas.microsoft.com/office/drawing/2014/main" id="{EB271011-9EBF-44A9-B6EC-3FCDA7579C3D}"/>
              </a:ext>
            </a:extLst>
          </p:cNvPr>
          <p:cNvSpPr/>
          <p:nvPr/>
        </p:nvSpPr>
        <p:spPr>
          <a:xfrm>
            <a:off x="3094106" y="3398874"/>
            <a:ext cx="2520950" cy="2160588"/>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8" name="Hexagone 7">
            <a:extLst>
              <a:ext uri="{FF2B5EF4-FFF2-40B4-BE49-F238E27FC236}">
                <a16:creationId xmlns:a16="http://schemas.microsoft.com/office/drawing/2014/main" id="{BA441A7F-D110-4A5B-9512-DA1FA6D667D1}"/>
              </a:ext>
            </a:extLst>
          </p:cNvPr>
          <p:cNvSpPr/>
          <p:nvPr/>
        </p:nvSpPr>
        <p:spPr>
          <a:xfrm>
            <a:off x="3115745" y="1253748"/>
            <a:ext cx="2520950" cy="2160587"/>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9" name="Hexagone 8">
            <a:extLst>
              <a:ext uri="{FF2B5EF4-FFF2-40B4-BE49-F238E27FC236}">
                <a16:creationId xmlns:a16="http://schemas.microsoft.com/office/drawing/2014/main" id="{E708A252-51BB-4C90-B870-19E4755F5FA1}"/>
              </a:ext>
            </a:extLst>
          </p:cNvPr>
          <p:cNvSpPr/>
          <p:nvPr/>
        </p:nvSpPr>
        <p:spPr>
          <a:xfrm>
            <a:off x="5087938" y="4478374"/>
            <a:ext cx="2520950" cy="2160588"/>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10" name="Hexagone 9">
            <a:extLst>
              <a:ext uri="{FF2B5EF4-FFF2-40B4-BE49-F238E27FC236}">
                <a16:creationId xmlns:a16="http://schemas.microsoft.com/office/drawing/2014/main" id="{1B484227-9D89-4761-A895-60F0B1D83421}"/>
              </a:ext>
            </a:extLst>
          </p:cNvPr>
          <p:cNvSpPr/>
          <p:nvPr/>
        </p:nvSpPr>
        <p:spPr>
          <a:xfrm>
            <a:off x="5087938" y="188914"/>
            <a:ext cx="2520950" cy="2160587"/>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11" name="Hexagone 10">
            <a:extLst>
              <a:ext uri="{FF2B5EF4-FFF2-40B4-BE49-F238E27FC236}">
                <a16:creationId xmlns:a16="http://schemas.microsoft.com/office/drawing/2014/main" id="{32B5C138-D611-465C-AA24-339B4E667C90}"/>
              </a:ext>
            </a:extLst>
          </p:cNvPr>
          <p:cNvSpPr/>
          <p:nvPr/>
        </p:nvSpPr>
        <p:spPr>
          <a:xfrm>
            <a:off x="7032626" y="1268414"/>
            <a:ext cx="2519363" cy="2160587"/>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12" name="Hexagone 11">
            <a:extLst>
              <a:ext uri="{FF2B5EF4-FFF2-40B4-BE49-F238E27FC236}">
                <a16:creationId xmlns:a16="http://schemas.microsoft.com/office/drawing/2014/main" id="{1A24EEC7-E81F-4B68-A3E1-068271539823}"/>
              </a:ext>
            </a:extLst>
          </p:cNvPr>
          <p:cNvSpPr/>
          <p:nvPr/>
        </p:nvSpPr>
        <p:spPr>
          <a:xfrm>
            <a:off x="7048868" y="3429000"/>
            <a:ext cx="2519363" cy="2160588"/>
          </a:xfrm>
          <a:prstGeom prst="hexagon">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4" name="Hexagone 3">
            <a:extLst>
              <a:ext uri="{FF2B5EF4-FFF2-40B4-BE49-F238E27FC236}">
                <a16:creationId xmlns:a16="http://schemas.microsoft.com/office/drawing/2014/main" id="{738235B2-D62A-4EB2-8359-A93DD6375469}"/>
              </a:ext>
            </a:extLst>
          </p:cNvPr>
          <p:cNvSpPr/>
          <p:nvPr/>
        </p:nvSpPr>
        <p:spPr>
          <a:xfrm>
            <a:off x="5083888" y="2349500"/>
            <a:ext cx="2520950" cy="2159000"/>
          </a:xfrm>
          <a:prstGeom prst="hexagon">
            <a:avLst/>
          </a:prstGeom>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solidFill>
                <a:prstClr val="black"/>
              </a:solidFill>
              <a:latin typeface="Calibri"/>
            </a:endParaRPr>
          </a:p>
        </p:txBody>
      </p:sp>
      <p:sp>
        <p:nvSpPr>
          <p:cNvPr id="13" name="ZoneTexte 12">
            <a:extLst>
              <a:ext uri="{FF2B5EF4-FFF2-40B4-BE49-F238E27FC236}">
                <a16:creationId xmlns:a16="http://schemas.microsoft.com/office/drawing/2014/main" id="{7C75F679-4400-415D-8199-8155BF39BCD9}"/>
              </a:ext>
            </a:extLst>
          </p:cNvPr>
          <p:cNvSpPr txBox="1"/>
          <p:nvPr/>
        </p:nvSpPr>
        <p:spPr>
          <a:xfrm>
            <a:off x="198718" y="330584"/>
            <a:ext cx="3176786" cy="3139321"/>
          </a:xfrm>
          <a:prstGeom prst="rect">
            <a:avLst/>
          </a:prstGeom>
          <a:noFill/>
        </p:spPr>
        <p:txBody>
          <a:bodyPr wrap="square" rtlCol="0">
            <a:spAutoFit/>
          </a:bodyPr>
          <a:lstStyle/>
          <a:p>
            <a:r>
              <a:rPr lang="fr-FR" dirty="0"/>
              <a:t>La fleur des actions: découpe le tour et les côtés en pointillés..  Attention pas les côtés qui touchent le pavé Pâques!</a:t>
            </a:r>
          </a:p>
          <a:p>
            <a:r>
              <a:rPr lang="fr-FR" dirty="0"/>
              <a:t>Replie comme une fleur en commençant par le pavé n°6.</a:t>
            </a:r>
          </a:p>
          <a:p>
            <a:r>
              <a:rPr lang="fr-FR" dirty="0"/>
              <a:t>Tu pourras colorier, décorer, trouver des idées au fil des semaines.</a:t>
            </a:r>
          </a:p>
          <a:p>
            <a:r>
              <a:rPr lang="fr-FR" dirty="0"/>
              <a:t>Colle le dos du pavé Pâques  dans un coin du livre.</a:t>
            </a:r>
          </a:p>
        </p:txBody>
      </p:sp>
      <p:sp>
        <p:nvSpPr>
          <p:cNvPr id="14" name="Rectangle 13">
            <a:extLst>
              <a:ext uri="{FF2B5EF4-FFF2-40B4-BE49-F238E27FC236}">
                <a16:creationId xmlns:a16="http://schemas.microsoft.com/office/drawing/2014/main" id="{73B9C4F8-1FC0-43A3-9316-163AF5BAEF5A}"/>
              </a:ext>
            </a:extLst>
          </p:cNvPr>
          <p:cNvSpPr/>
          <p:nvPr/>
        </p:nvSpPr>
        <p:spPr>
          <a:xfrm>
            <a:off x="5417473" y="468874"/>
            <a:ext cx="2113042" cy="1569660"/>
          </a:xfrm>
          <a:prstGeom prst="rect">
            <a:avLst/>
          </a:prstGeom>
        </p:spPr>
        <p:txBody>
          <a:bodyPr wrap="square">
            <a:spAutoFit/>
          </a:bodyPr>
          <a:lstStyle/>
          <a:p>
            <a:r>
              <a:rPr lang="fr-FR" sz="1600" dirty="0">
                <a:latin typeface="Calibri" panose="020F0502020204030204" pitchFamily="34" charset="0"/>
                <a:ea typeface="Calibri" panose="020F0502020204030204" pitchFamily="34" charset="0"/>
                <a:cs typeface="Times New Roman" panose="02020603050405020304" pitchFamily="18" charset="0"/>
              </a:rPr>
              <a:t>L’eau est symbole de vie : sans eau pas de vie possible.</a:t>
            </a:r>
          </a:p>
          <a:p>
            <a:r>
              <a:rPr lang="fr-FR" sz="1600" dirty="0">
                <a:latin typeface="Calibri" panose="020F0502020204030204" pitchFamily="34" charset="0"/>
                <a:ea typeface="Calibri" panose="020F0502020204030204" pitchFamily="34" charset="0"/>
                <a:cs typeface="Times New Roman" panose="02020603050405020304" pitchFamily="18" charset="0"/>
              </a:rPr>
              <a:t>Cette semaine soyons attentifs à l’eau que nous utilisons! </a:t>
            </a:r>
            <a:endParaRPr lang="fr-FR" sz="1600" dirty="0"/>
          </a:p>
        </p:txBody>
      </p:sp>
      <p:sp>
        <p:nvSpPr>
          <p:cNvPr id="15" name="Rectangle 14">
            <a:extLst>
              <a:ext uri="{FF2B5EF4-FFF2-40B4-BE49-F238E27FC236}">
                <a16:creationId xmlns:a16="http://schemas.microsoft.com/office/drawing/2014/main" id="{B1AE9AFC-D7BF-43BD-86CF-4678A342B4BE}"/>
              </a:ext>
            </a:extLst>
          </p:cNvPr>
          <p:cNvSpPr/>
          <p:nvPr/>
        </p:nvSpPr>
        <p:spPr>
          <a:xfrm>
            <a:off x="3453877" y="1635748"/>
            <a:ext cx="2035746" cy="1477328"/>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Et si on essayait d’écouter un peu plus les autres et la nature, pour mieux les connaître. »</a:t>
            </a:r>
            <a:endParaRPr lang="fr-FR" dirty="0"/>
          </a:p>
        </p:txBody>
      </p:sp>
      <p:sp>
        <p:nvSpPr>
          <p:cNvPr id="17" name="ZoneTexte 16">
            <a:extLst>
              <a:ext uri="{FF2B5EF4-FFF2-40B4-BE49-F238E27FC236}">
                <a16:creationId xmlns:a16="http://schemas.microsoft.com/office/drawing/2014/main" id="{CEC4F995-0B6B-4090-A0F1-2DAEA909378B}"/>
              </a:ext>
            </a:extLst>
          </p:cNvPr>
          <p:cNvSpPr txBox="1"/>
          <p:nvPr/>
        </p:nvSpPr>
        <p:spPr>
          <a:xfrm>
            <a:off x="7530515" y="1711005"/>
            <a:ext cx="1854273" cy="1200329"/>
          </a:xfrm>
          <a:prstGeom prst="rect">
            <a:avLst/>
          </a:prstGeom>
          <a:noFill/>
        </p:spPr>
        <p:txBody>
          <a:bodyPr wrap="square" rtlCol="0">
            <a:spAutoFit/>
          </a:bodyPr>
          <a:lstStyle/>
          <a:p>
            <a:r>
              <a:rPr lang="fr-FR" dirty="0"/>
              <a:t>Cette semaine, utilisons la lumière sans en abuser!</a:t>
            </a:r>
          </a:p>
        </p:txBody>
      </p:sp>
      <p:pic>
        <p:nvPicPr>
          <p:cNvPr id="18" name="Picture 2" descr="Coloriage Terre souriante - Sans Dépasser">
            <a:extLst>
              <a:ext uri="{FF2B5EF4-FFF2-40B4-BE49-F238E27FC236}">
                <a16:creationId xmlns:a16="http://schemas.microsoft.com/office/drawing/2014/main" id="{D2DE24A2-382A-40BC-A7BA-08C831CEE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527" y="2911334"/>
            <a:ext cx="1353457" cy="146850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02C962D-D147-4E40-AE91-486BA46AC11F}"/>
              </a:ext>
            </a:extLst>
          </p:cNvPr>
          <p:cNvSpPr txBox="1"/>
          <p:nvPr/>
        </p:nvSpPr>
        <p:spPr>
          <a:xfrm rot="21061314">
            <a:off x="5646216" y="2411433"/>
            <a:ext cx="1529979" cy="523220"/>
          </a:xfrm>
          <a:prstGeom prst="rect">
            <a:avLst/>
          </a:prstGeom>
          <a:noFill/>
        </p:spPr>
        <p:txBody>
          <a:bodyPr wrap="square" rtlCol="0">
            <a:spAutoFit/>
          </a:bodyPr>
          <a:lstStyle/>
          <a:p>
            <a:r>
              <a:rPr lang="fr-FR" sz="2800" dirty="0"/>
              <a:t>PÂQUES</a:t>
            </a:r>
          </a:p>
        </p:txBody>
      </p:sp>
      <p:sp>
        <p:nvSpPr>
          <p:cNvPr id="20" name="ZoneTexte 19">
            <a:extLst>
              <a:ext uri="{FF2B5EF4-FFF2-40B4-BE49-F238E27FC236}">
                <a16:creationId xmlns:a16="http://schemas.microsoft.com/office/drawing/2014/main" id="{40A17259-6A15-4A6D-90BF-E56076B5E3A7}"/>
              </a:ext>
            </a:extLst>
          </p:cNvPr>
          <p:cNvSpPr txBox="1"/>
          <p:nvPr/>
        </p:nvSpPr>
        <p:spPr>
          <a:xfrm>
            <a:off x="3602388" y="3620303"/>
            <a:ext cx="1749499" cy="1754326"/>
          </a:xfrm>
          <a:prstGeom prst="rect">
            <a:avLst/>
          </a:prstGeom>
          <a:noFill/>
        </p:spPr>
        <p:txBody>
          <a:bodyPr wrap="square" rtlCol="0">
            <a:spAutoFit/>
          </a:bodyPr>
          <a:lstStyle/>
          <a:p>
            <a:r>
              <a:rPr lang="fr-FR" dirty="0"/>
              <a:t>Pendant le Carême, soyons attentifs à bien trier et à recycler au lieu de jeter.</a:t>
            </a:r>
          </a:p>
        </p:txBody>
      </p:sp>
      <p:sp>
        <p:nvSpPr>
          <p:cNvPr id="21" name="ZoneTexte 20">
            <a:extLst>
              <a:ext uri="{FF2B5EF4-FFF2-40B4-BE49-F238E27FC236}">
                <a16:creationId xmlns:a16="http://schemas.microsoft.com/office/drawing/2014/main" id="{7C0D004F-7FC9-4915-B2BE-22FCBD25BB3E}"/>
              </a:ext>
            </a:extLst>
          </p:cNvPr>
          <p:cNvSpPr txBox="1"/>
          <p:nvPr/>
        </p:nvSpPr>
        <p:spPr>
          <a:xfrm>
            <a:off x="5499953" y="4856544"/>
            <a:ext cx="1688820" cy="1569660"/>
          </a:xfrm>
          <a:prstGeom prst="rect">
            <a:avLst/>
          </a:prstGeom>
          <a:noFill/>
        </p:spPr>
        <p:txBody>
          <a:bodyPr wrap="square" rtlCol="0">
            <a:spAutoFit/>
          </a:bodyPr>
          <a:lstStyle/>
          <a:p>
            <a:r>
              <a:rPr lang="fr-FR" sz="1600" dirty="0"/>
              <a:t>Avec mes parents, j’essaie de privilégier le vélo, la marche ou les transports en commun.</a:t>
            </a:r>
            <a:endParaRPr lang="fr-FR" sz="1400" dirty="0"/>
          </a:p>
        </p:txBody>
      </p:sp>
      <p:sp>
        <p:nvSpPr>
          <p:cNvPr id="22" name="ZoneTexte 21">
            <a:extLst>
              <a:ext uri="{FF2B5EF4-FFF2-40B4-BE49-F238E27FC236}">
                <a16:creationId xmlns:a16="http://schemas.microsoft.com/office/drawing/2014/main" id="{9942605D-FC5B-4F90-ADBC-24A32582259D}"/>
              </a:ext>
            </a:extLst>
          </p:cNvPr>
          <p:cNvSpPr txBox="1"/>
          <p:nvPr/>
        </p:nvSpPr>
        <p:spPr>
          <a:xfrm>
            <a:off x="7362468" y="3758802"/>
            <a:ext cx="2313710" cy="1477328"/>
          </a:xfrm>
          <a:prstGeom prst="rect">
            <a:avLst/>
          </a:prstGeom>
          <a:noFill/>
        </p:spPr>
        <p:txBody>
          <a:bodyPr wrap="square" rtlCol="0">
            <a:spAutoFit/>
          </a:bodyPr>
          <a:lstStyle/>
          <a:p>
            <a:r>
              <a:rPr lang="fr-FR" dirty="0"/>
              <a:t>Cette semaine essayons de rendre des petits services qui rendent la vie plus légère.</a:t>
            </a:r>
          </a:p>
        </p:txBody>
      </p:sp>
      <p:sp>
        <p:nvSpPr>
          <p:cNvPr id="2" name="ZoneTexte 1">
            <a:extLst>
              <a:ext uri="{FF2B5EF4-FFF2-40B4-BE49-F238E27FC236}">
                <a16:creationId xmlns:a16="http://schemas.microsoft.com/office/drawing/2014/main" id="{95BCB497-AB8A-419F-A1D4-AD06A57894DE}"/>
              </a:ext>
            </a:extLst>
          </p:cNvPr>
          <p:cNvSpPr txBox="1"/>
          <p:nvPr/>
        </p:nvSpPr>
        <p:spPr>
          <a:xfrm>
            <a:off x="6702377" y="6163251"/>
            <a:ext cx="692981" cy="369332"/>
          </a:xfrm>
          <a:prstGeom prst="rect">
            <a:avLst/>
          </a:prstGeom>
          <a:noFill/>
        </p:spPr>
        <p:txBody>
          <a:bodyPr wrap="square" rtlCol="0">
            <a:spAutoFit/>
          </a:bodyPr>
          <a:lstStyle/>
          <a:p>
            <a:r>
              <a:rPr lang="fr-FR" dirty="0"/>
              <a:t>1</a:t>
            </a:r>
          </a:p>
        </p:txBody>
      </p:sp>
      <p:sp>
        <p:nvSpPr>
          <p:cNvPr id="3" name="ZoneTexte 2">
            <a:extLst>
              <a:ext uri="{FF2B5EF4-FFF2-40B4-BE49-F238E27FC236}">
                <a16:creationId xmlns:a16="http://schemas.microsoft.com/office/drawing/2014/main" id="{D7D0844F-2C09-4CA4-9A65-AA62DDCAF889}"/>
              </a:ext>
            </a:extLst>
          </p:cNvPr>
          <p:cNvSpPr txBox="1"/>
          <p:nvPr/>
        </p:nvSpPr>
        <p:spPr>
          <a:xfrm>
            <a:off x="8629262" y="2911334"/>
            <a:ext cx="619349" cy="369332"/>
          </a:xfrm>
          <a:prstGeom prst="rect">
            <a:avLst/>
          </a:prstGeom>
          <a:noFill/>
        </p:spPr>
        <p:txBody>
          <a:bodyPr wrap="square" rtlCol="0">
            <a:spAutoFit/>
          </a:bodyPr>
          <a:lstStyle/>
          <a:p>
            <a:r>
              <a:rPr lang="fr-FR" dirty="0"/>
              <a:t>5</a:t>
            </a:r>
          </a:p>
        </p:txBody>
      </p:sp>
      <p:sp>
        <p:nvSpPr>
          <p:cNvPr id="6" name="ZoneTexte 5">
            <a:extLst>
              <a:ext uri="{FF2B5EF4-FFF2-40B4-BE49-F238E27FC236}">
                <a16:creationId xmlns:a16="http://schemas.microsoft.com/office/drawing/2014/main" id="{07A2E1EB-E12B-473F-9C1F-BEC297F06F53}"/>
              </a:ext>
            </a:extLst>
          </p:cNvPr>
          <p:cNvSpPr txBox="1"/>
          <p:nvPr/>
        </p:nvSpPr>
        <p:spPr>
          <a:xfrm>
            <a:off x="8707895" y="5159938"/>
            <a:ext cx="540716" cy="369332"/>
          </a:xfrm>
          <a:prstGeom prst="rect">
            <a:avLst/>
          </a:prstGeom>
          <a:noFill/>
        </p:spPr>
        <p:txBody>
          <a:bodyPr wrap="square" rtlCol="0">
            <a:spAutoFit/>
          </a:bodyPr>
          <a:lstStyle/>
          <a:p>
            <a:r>
              <a:rPr lang="fr-FR" dirty="0"/>
              <a:t>6</a:t>
            </a:r>
          </a:p>
        </p:txBody>
      </p:sp>
      <p:sp>
        <p:nvSpPr>
          <p:cNvPr id="23" name="ZoneTexte 22">
            <a:extLst>
              <a:ext uri="{FF2B5EF4-FFF2-40B4-BE49-F238E27FC236}">
                <a16:creationId xmlns:a16="http://schemas.microsoft.com/office/drawing/2014/main" id="{427313F8-C60B-4901-B8A3-F1D62D1D6EF5}"/>
              </a:ext>
            </a:extLst>
          </p:cNvPr>
          <p:cNvSpPr txBox="1"/>
          <p:nvPr/>
        </p:nvSpPr>
        <p:spPr>
          <a:xfrm>
            <a:off x="6694080" y="1977256"/>
            <a:ext cx="496800" cy="369332"/>
          </a:xfrm>
          <a:prstGeom prst="rect">
            <a:avLst/>
          </a:prstGeom>
          <a:noFill/>
        </p:spPr>
        <p:txBody>
          <a:bodyPr wrap="square" rtlCol="0">
            <a:spAutoFit/>
          </a:bodyPr>
          <a:lstStyle/>
          <a:p>
            <a:r>
              <a:rPr lang="fr-FR" dirty="0"/>
              <a:t>4</a:t>
            </a:r>
          </a:p>
        </p:txBody>
      </p:sp>
      <p:sp>
        <p:nvSpPr>
          <p:cNvPr id="24" name="ZoneTexte 23">
            <a:extLst>
              <a:ext uri="{FF2B5EF4-FFF2-40B4-BE49-F238E27FC236}">
                <a16:creationId xmlns:a16="http://schemas.microsoft.com/office/drawing/2014/main" id="{F6416F8F-ABBB-4230-966F-2449E379CD49}"/>
              </a:ext>
            </a:extLst>
          </p:cNvPr>
          <p:cNvSpPr txBox="1"/>
          <p:nvPr/>
        </p:nvSpPr>
        <p:spPr>
          <a:xfrm>
            <a:off x="4787310" y="3033025"/>
            <a:ext cx="504191" cy="369332"/>
          </a:xfrm>
          <a:prstGeom prst="rect">
            <a:avLst/>
          </a:prstGeom>
          <a:noFill/>
        </p:spPr>
        <p:txBody>
          <a:bodyPr wrap="square" rtlCol="0">
            <a:spAutoFit/>
          </a:bodyPr>
          <a:lstStyle/>
          <a:p>
            <a:r>
              <a:rPr lang="fr-FR" dirty="0"/>
              <a:t>3</a:t>
            </a:r>
          </a:p>
        </p:txBody>
      </p:sp>
      <p:sp>
        <p:nvSpPr>
          <p:cNvPr id="25" name="ZoneTexte 24">
            <a:extLst>
              <a:ext uri="{FF2B5EF4-FFF2-40B4-BE49-F238E27FC236}">
                <a16:creationId xmlns:a16="http://schemas.microsoft.com/office/drawing/2014/main" id="{C08F4A6F-A905-430E-8386-4FC993704349}"/>
              </a:ext>
            </a:extLst>
          </p:cNvPr>
          <p:cNvSpPr txBox="1"/>
          <p:nvPr/>
        </p:nvSpPr>
        <p:spPr>
          <a:xfrm>
            <a:off x="4730982" y="5161148"/>
            <a:ext cx="501660" cy="368122"/>
          </a:xfrm>
          <a:prstGeom prst="rect">
            <a:avLst/>
          </a:prstGeom>
          <a:noFill/>
        </p:spPr>
        <p:txBody>
          <a:bodyPr wrap="square" rtlCol="0">
            <a:spAutoFit/>
          </a:bodyPr>
          <a:lstStyle/>
          <a:p>
            <a:r>
              <a:rPr lang="fr-FR" dirty="0"/>
              <a:t>2</a:t>
            </a:r>
          </a:p>
        </p:txBody>
      </p:sp>
    </p:spTree>
    <p:extLst>
      <p:ext uri="{BB962C8B-B14F-4D97-AF65-F5344CB8AC3E}">
        <p14:creationId xmlns:p14="http://schemas.microsoft.com/office/powerpoint/2010/main" val="300378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DC9FD78D-6001-46BA-BC63-A81A3D1789CE}"/>
              </a:ext>
            </a:extLst>
          </p:cNvPr>
          <p:cNvGrpSpPr/>
          <p:nvPr/>
        </p:nvGrpSpPr>
        <p:grpSpPr>
          <a:xfrm>
            <a:off x="3503612" y="1584760"/>
            <a:ext cx="4464050" cy="3384550"/>
            <a:chOff x="3503612" y="836614"/>
            <a:chExt cx="4464050" cy="3384550"/>
          </a:xfrm>
        </p:grpSpPr>
        <p:sp>
          <p:nvSpPr>
            <p:cNvPr id="6" name="Rogner un rectangle avec un coin du même côté 5">
              <a:extLst>
                <a:ext uri="{FF2B5EF4-FFF2-40B4-BE49-F238E27FC236}">
                  <a16:creationId xmlns:a16="http://schemas.microsoft.com/office/drawing/2014/main" id="{2E58E534-BB66-45B3-8A6A-0097D920BD42}"/>
                </a:ext>
              </a:extLst>
            </p:cNvPr>
            <p:cNvSpPr/>
            <p:nvPr/>
          </p:nvSpPr>
          <p:spPr>
            <a:xfrm rot="5400000">
              <a:off x="5159375" y="1412876"/>
              <a:ext cx="3384550" cy="2232025"/>
            </a:xfrm>
            <a:prstGeom prst="snip2Same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7" name="Rogner un rectangle avec un coin du même côté 6">
              <a:extLst>
                <a:ext uri="{FF2B5EF4-FFF2-40B4-BE49-F238E27FC236}">
                  <a16:creationId xmlns:a16="http://schemas.microsoft.com/office/drawing/2014/main" id="{16F29943-C47A-4648-9B17-0C2ECC345B56}"/>
                </a:ext>
              </a:extLst>
            </p:cNvPr>
            <p:cNvSpPr/>
            <p:nvPr/>
          </p:nvSpPr>
          <p:spPr>
            <a:xfrm rot="16200000">
              <a:off x="2927350" y="1412876"/>
              <a:ext cx="3384550" cy="2232025"/>
            </a:xfrm>
            <a:prstGeom prst="snip2Same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sp>
        <p:nvSpPr>
          <p:cNvPr id="3" name="ZoneTexte 2">
            <a:extLst>
              <a:ext uri="{FF2B5EF4-FFF2-40B4-BE49-F238E27FC236}">
                <a16:creationId xmlns:a16="http://schemas.microsoft.com/office/drawing/2014/main" id="{C21D92D1-08D0-42F3-99BE-2A25E6FD3C2A}"/>
              </a:ext>
            </a:extLst>
          </p:cNvPr>
          <p:cNvSpPr txBox="1"/>
          <p:nvPr/>
        </p:nvSpPr>
        <p:spPr>
          <a:xfrm>
            <a:off x="3808123" y="2261314"/>
            <a:ext cx="1787237" cy="1477328"/>
          </a:xfrm>
          <a:prstGeom prst="rect">
            <a:avLst/>
          </a:prstGeom>
          <a:noFill/>
        </p:spPr>
        <p:txBody>
          <a:bodyPr wrap="square" rtlCol="0">
            <a:spAutoFit/>
          </a:bodyPr>
          <a:lstStyle/>
          <a:p>
            <a:r>
              <a:rPr lang="fr-FR" dirty="0"/>
              <a:t>« Et moi comment puis-je ouvrir mon cœur un peu plus au Seigneur ? »</a:t>
            </a:r>
          </a:p>
        </p:txBody>
      </p:sp>
      <p:sp>
        <p:nvSpPr>
          <p:cNvPr id="4" name="ZoneTexte 3">
            <a:extLst>
              <a:ext uri="{FF2B5EF4-FFF2-40B4-BE49-F238E27FC236}">
                <a16:creationId xmlns:a16="http://schemas.microsoft.com/office/drawing/2014/main" id="{3561149C-36B2-4CC6-8CAA-1F400163E434}"/>
              </a:ext>
            </a:extLst>
          </p:cNvPr>
          <p:cNvSpPr txBox="1"/>
          <p:nvPr/>
        </p:nvSpPr>
        <p:spPr>
          <a:xfrm>
            <a:off x="5875915" y="1881196"/>
            <a:ext cx="1870507" cy="338554"/>
          </a:xfrm>
          <a:prstGeom prst="rect">
            <a:avLst/>
          </a:prstGeom>
          <a:noFill/>
        </p:spPr>
        <p:txBody>
          <a:bodyPr wrap="square" rtlCol="0">
            <a:spAutoFit/>
          </a:bodyPr>
          <a:lstStyle/>
          <a:p>
            <a:r>
              <a:rPr lang="fr-FR" sz="1600" dirty="0"/>
              <a:t>Les mots du Carême</a:t>
            </a:r>
          </a:p>
        </p:txBody>
      </p:sp>
      <p:sp>
        <p:nvSpPr>
          <p:cNvPr id="8" name="ZoneTexte 7">
            <a:extLst>
              <a:ext uri="{FF2B5EF4-FFF2-40B4-BE49-F238E27FC236}">
                <a16:creationId xmlns:a16="http://schemas.microsoft.com/office/drawing/2014/main" id="{45F1098E-B1FE-4C75-8983-B6402E3C9B8F}"/>
              </a:ext>
            </a:extLst>
          </p:cNvPr>
          <p:cNvSpPr txBox="1"/>
          <p:nvPr/>
        </p:nvSpPr>
        <p:spPr>
          <a:xfrm>
            <a:off x="3172691" y="443345"/>
            <a:ext cx="4973782" cy="369332"/>
          </a:xfrm>
          <a:prstGeom prst="rect">
            <a:avLst/>
          </a:prstGeom>
          <a:noFill/>
        </p:spPr>
        <p:txBody>
          <a:bodyPr wrap="square" rtlCol="0">
            <a:spAutoFit/>
          </a:bodyPr>
          <a:lstStyle/>
          <a:p>
            <a:pPr algn="ctr"/>
            <a:r>
              <a:rPr lang="fr-FR" dirty="0"/>
              <a:t>Mercredi des Cendres</a:t>
            </a:r>
          </a:p>
        </p:txBody>
      </p:sp>
      <p:pic>
        <p:nvPicPr>
          <p:cNvPr id="9" name="Image 8">
            <a:extLst>
              <a:ext uri="{FF2B5EF4-FFF2-40B4-BE49-F238E27FC236}">
                <a16:creationId xmlns:a16="http://schemas.microsoft.com/office/drawing/2014/main" id="{DC9172F4-BD07-49B8-A0A0-81DD79BA1EB3}"/>
              </a:ext>
            </a:extLst>
          </p:cNvPr>
          <p:cNvPicPr>
            <a:picLocks noChangeAspect="1"/>
          </p:cNvPicPr>
          <p:nvPr/>
        </p:nvPicPr>
        <p:blipFill>
          <a:blip r:embed="rId2"/>
          <a:stretch>
            <a:fillRect/>
          </a:stretch>
        </p:blipFill>
        <p:spPr>
          <a:xfrm>
            <a:off x="847865" y="2261314"/>
            <a:ext cx="1723739" cy="1218110"/>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Éclair 3">
            <a:extLst>
              <a:ext uri="{FF2B5EF4-FFF2-40B4-BE49-F238E27FC236}">
                <a16:creationId xmlns:a16="http://schemas.microsoft.com/office/drawing/2014/main" id="{0C276D4B-49B4-42A3-BDFC-840D54460BE2}"/>
              </a:ext>
            </a:extLst>
          </p:cNvPr>
          <p:cNvSpPr/>
          <p:nvPr/>
        </p:nvSpPr>
        <p:spPr>
          <a:xfrm rot="18957132">
            <a:off x="1847587" y="2186268"/>
            <a:ext cx="4751278" cy="6174567"/>
          </a:xfrm>
          <a:prstGeom prst="lightningBol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5" name="Éclair 4">
            <a:extLst>
              <a:ext uri="{FF2B5EF4-FFF2-40B4-BE49-F238E27FC236}">
                <a16:creationId xmlns:a16="http://schemas.microsoft.com/office/drawing/2014/main" id="{3E6E1033-611B-4D34-9EDA-461502292E76}"/>
              </a:ext>
            </a:extLst>
          </p:cNvPr>
          <p:cNvSpPr/>
          <p:nvPr/>
        </p:nvSpPr>
        <p:spPr>
          <a:xfrm rot="19990397">
            <a:off x="2178780" y="65641"/>
            <a:ext cx="3959225" cy="5040000"/>
          </a:xfrm>
          <a:prstGeom prst="lightningBol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6" name="Éclair 5">
            <a:extLst>
              <a:ext uri="{FF2B5EF4-FFF2-40B4-BE49-F238E27FC236}">
                <a16:creationId xmlns:a16="http://schemas.microsoft.com/office/drawing/2014/main" id="{4BA628F9-184F-42F0-9241-E73A06B33232}"/>
              </a:ext>
            </a:extLst>
          </p:cNvPr>
          <p:cNvSpPr/>
          <p:nvPr/>
        </p:nvSpPr>
        <p:spPr>
          <a:xfrm>
            <a:off x="7062211" y="1104732"/>
            <a:ext cx="3960812" cy="5040000"/>
          </a:xfrm>
          <a:prstGeom prst="lightningBol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2" name="ZoneTexte 1">
            <a:extLst>
              <a:ext uri="{FF2B5EF4-FFF2-40B4-BE49-F238E27FC236}">
                <a16:creationId xmlns:a16="http://schemas.microsoft.com/office/drawing/2014/main" id="{847F4B71-D1F5-4A51-904F-9EA2A9EDD96D}"/>
              </a:ext>
            </a:extLst>
          </p:cNvPr>
          <p:cNvSpPr txBox="1"/>
          <p:nvPr/>
        </p:nvSpPr>
        <p:spPr>
          <a:xfrm rot="2012801">
            <a:off x="2154444" y="2119533"/>
            <a:ext cx="4073236" cy="584775"/>
          </a:xfrm>
          <a:prstGeom prst="rect">
            <a:avLst/>
          </a:prstGeom>
          <a:noFill/>
        </p:spPr>
        <p:txBody>
          <a:bodyPr wrap="square" rtlCol="0">
            <a:spAutoFit/>
          </a:bodyPr>
          <a:lstStyle/>
          <a:p>
            <a:r>
              <a:rPr lang="fr-FR" sz="1600" dirty="0"/>
              <a:t>« Si tu es le Fils de Dieu, ordonne que ces pierres deviennent des pains. »</a:t>
            </a:r>
          </a:p>
        </p:txBody>
      </p:sp>
      <p:sp>
        <p:nvSpPr>
          <p:cNvPr id="3" name="ZoneTexte 2">
            <a:extLst>
              <a:ext uri="{FF2B5EF4-FFF2-40B4-BE49-F238E27FC236}">
                <a16:creationId xmlns:a16="http://schemas.microsoft.com/office/drawing/2014/main" id="{7104F32E-E434-479A-BB43-B7EF4772E42D}"/>
              </a:ext>
            </a:extLst>
          </p:cNvPr>
          <p:cNvSpPr txBox="1"/>
          <p:nvPr/>
        </p:nvSpPr>
        <p:spPr>
          <a:xfrm>
            <a:off x="3141318" y="266357"/>
            <a:ext cx="7199168" cy="369332"/>
          </a:xfrm>
          <a:prstGeom prst="rect">
            <a:avLst/>
          </a:prstGeom>
          <a:noFill/>
        </p:spPr>
        <p:txBody>
          <a:bodyPr wrap="square" rtlCol="0">
            <a:spAutoFit/>
          </a:bodyPr>
          <a:lstStyle/>
          <a:p>
            <a:r>
              <a:rPr lang="fr-FR" dirty="0"/>
              <a:t>1</a:t>
            </a:r>
            <a:r>
              <a:rPr lang="fr-FR" baseline="30000" dirty="0"/>
              <a:t>er</a:t>
            </a:r>
            <a:r>
              <a:rPr lang="fr-FR" dirty="0"/>
              <a:t> dimanche: Les tentations: découpe et écris au dos les réponses de Jésus</a:t>
            </a:r>
          </a:p>
        </p:txBody>
      </p:sp>
      <p:sp>
        <p:nvSpPr>
          <p:cNvPr id="7" name="ZoneTexte 6">
            <a:extLst>
              <a:ext uri="{FF2B5EF4-FFF2-40B4-BE49-F238E27FC236}">
                <a16:creationId xmlns:a16="http://schemas.microsoft.com/office/drawing/2014/main" id="{EBA254D5-24EE-4D4F-B5C7-C4BCF6D35CC0}"/>
              </a:ext>
            </a:extLst>
          </p:cNvPr>
          <p:cNvSpPr txBox="1"/>
          <p:nvPr/>
        </p:nvSpPr>
        <p:spPr>
          <a:xfrm rot="1083814">
            <a:off x="1476271" y="4727189"/>
            <a:ext cx="5280234" cy="738664"/>
          </a:xfrm>
          <a:prstGeom prst="rect">
            <a:avLst/>
          </a:prstGeom>
          <a:noFill/>
        </p:spPr>
        <p:txBody>
          <a:bodyPr wrap="square" rtlCol="0">
            <a:spAutoFit/>
          </a:bodyPr>
          <a:lstStyle/>
          <a:p>
            <a:r>
              <a:rPr lang="fr-FR" sz="1400" dirty="0"/>
              <a:t>« Si tu es le Fils de Dieu, jette-toi en bas ; car il est écrit : Il donnera pour toi des ordres à ses anges, et : Ils te porteront sur leurs mains, de peur que ton pied ne heurte une pierre. »</a:t>
            </a:r>
          </a:p>
        </p:txBody>
      </p:sp>
      <p:sp>
        <p:nvSpPr>
          <p:cNvPr id="8" name="ZoneTexte 7">
            <a:extLst>
              <a:ext uri="{FF2B5EF4-FFF2-40B4-BE49-F238E27FC236}">
                <a16:creationId xmlns:a16="http://schemas.microsoft.com/office/drawing/2014/main" id="{5FD2C647-60DE-4EEC-A17A-B742C29F1CE7}"/>
              </a:ext>
            </a:extLst>
          </p:cNvPr>
          <p:cNvSpPr txBox="1"/>
          <p:nvPr/>
        </p:nvSpPr>
        <p:spPr>
          <a:xfrm rot="3237925">
            <a:off x="7157132" y="3030650"/>
            <a:ext cx="3960812" cy="584775"/>
          </a:xfrm>
          <a:prstGeom prst="rect">
            <a:avLst/>
          </a:prstGeom>
          <a:noFill/>
        </p:spPr>
        <p:txBody>
          <a:bodyPr wrap="square" rtlCol="0">
            <a:spAutoFit/>
          </a:bodyPr>
          <a:lstStyle/>
          <a:p>
            <a:r>
              <a:rPr lang="fr-FR" sz="1600" dirty="0"/>
              <a:t>« Tout cela, je te le donnerai, si tu te prosternes pour m'adorer.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sées 3">
            <a:extLst>
              <a:ext uri="{FF2B5EF4-FFF2-40B4-BE49-F238E27FC236}">
                <a16:creationId xmlns:a16="http://schemas.microsoft.com/office/drawing/2014/main" id="{4BDC2057-FF28-4F95-BBE5-C9E1FD802D3C}"/>
              </a:ext>
            </a:extLst>
          </p:cNvPr>
          <p:cNvSpPr/>
          <p:nvPr/>
        </p:nvSpPr>
        <p:spPr>
          <a:xfrm>
            <a:off x="1413164" y="1288473"/>
            <a:ext cx="5001491" cy="3318164"/>
          </a:xfrm>
          <a:prstGeom prst="cloud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5" name="ZoneTexte 4">
            <a:extLst>
              <a:ext uri="{FF2B5EF4-FFF2-40B4-BE49-F238E27FC236}">
                <a16:creationId xmlns:a16="http://schemas.microsoft.com/office/drawing/2014/main" id="{9225781C-0A15-4D28-8712-81B3F72EC678}"/>
              </a:ext>
            </a:extLst>
          </p:cNvPr>
          <p:cNvSpPr txBox="1"/>
          <p:nvPr/>
        </p:nvSpPr>
        <p:spPr>
          <a:xfrm>
            <a:off x="2244438" y="1939636"/>
            <a:ext cx="3962400" cy="369332"/>
          </a:xfrm>
          <a:prstGeom prst="rect">
            <a:avLst/>
          </a:prstGeom>
          <a:noFill/>
        </p:spPr>
        <p:txBody>
          <a:bodyPr wrap="square" rtlCol="0">
            <a:spAutoFit/>
          </a:bodyPr>
          <a:lstStyle/>
          <a:p>
            <a:r>
              <a:rPr lang="fr-FR" dirty="0"/>
              <a:t>Parfois tu peux toi aussi être tenté(e)!</a:t>
            </a:r>
          </a:p>
        </p:txBody>
      </p:sp>
      <p:sp>
        <p:nvSpPr>
          <p:cNvPr id="6" name="ZoneTexte 5">
            <a:extLst>
              <a:ext uri="{FF2B5EF4-FFF2-40B4-BE49-F238E27FC236}">
                <a16:creationId xmlns:a16="http://schemas.microsoft.com/office/drawing/2014/main" id="{62AB5D0D-B255-43CE-A28A-52B39AB1D2F6}"/>
              </a:ext>
            </a:extLst>
          </p:cNvPr>
          <p:cNvSpPr txBox="1"/>
          <p:nvPr/>
        </p:nvSpPr>
        <p:spPr>
          <a:xfrm>
            <a:off x="831273" y="387927"/>
            <a:ext cx="6816436" cy="369332"/>
          </a:xfrm>
          <a:prstGeom prst="rect">
            <a:avLst/>
          </a:prstGeom>
          <a:noFill/>
        </p:spPr>
        <p:txBody>
          <a:bodyPr wrap="square" rtlCol="0">
            <a:spAutoFit/>
          </a:bodyPr>
          <a:lstStyle/>
          <a:p>
            <a:r>
              <a:rPr lang="fr-FR" dirty="0"/>
              <a:t>Les tentations : écris dans la bulle tes idées pour y  résister.</a:t>
            </a:r>
            <a:endParaRPr lang="fr-FR" b="1" dirty="0"/>
          </a:p>
        </p:txBody>
      </p:sp>
      <p:pic>
        <p:nvPicPr>
          <p:cNvPr id="7" name="Image 6">
            <a:extLst>
              <a:ext uri="{FF2B5EF4-FFF2-40B4-BE49-F238E27FC236}">
                <a16:creationId xmlns:a16="http://schemas.microsoft.com/office/drawing/2014/main" id="{4F11469C-BFF1-44E2-B166-30BCC1B50860}"/>
              </a:ext>
            </a:extLst>
          </p:cNvPr>
          <p:cNvPicPr>
            <a:picLocks noChangeAspect="1"/>
          </p:cNvPicPr>
          <p:nvPr/>
        </p:nvPicPr>
        <p:blipFill>
          <a:blip r:embed="rId2"/>
          <a:stretch>
            <a:fillRect/>
          </a:stretch>
        </p:blipFill>
        <p:spPr>
          <a:xfrm>
            <a:off x="8058097" y="2308968"/>
            <a:ext cx="1537118" cy="10871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006594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894F7A-97BF-422D-98D1-B8417E9B63E6}"/>
              </a:ext>
            </a:extLst>
          </p:cNvPr>
          <p:cNvSpPr txBox="1"/>
          <p:nvPr/>
        </p:nvSpPr>
        <p:spPr>
          <a:xfrm>
            <a:off x="360218" y="318655"/>
            <a:ext cx="5153891" cy="646331"/>
          </a:xfrm>
          <a:prstGeom prst="rect">
            <a:avLst/>
          </a:prstGeom>
          <a:noFill/>
        </p:spPr>
        <p:txBody>
          <a:bodyPr wrap="square" rtlCol="0">
            <a:spAutoFit/>
          </a:bodyPr>
          <a:lstStyle/>
          <a:p>
            <a:r>
              <a:rPr lang="fr-FR" dirty="0"/>
              <a:t>2</a:t>
            </a:r>
            <a:r>
              <a:rPr lang="fr-FR" baseline="30000" dirty="0"/>
              <a:t>ème</a:t>
            </a:r>
            <a:r>
              <a:rPr lang="fr-FR" dirty="0"/>
              <a:t> dimanche: la transfiguration </a:t>
            </a:r>
          </a:p>
          <a:p>
            <a:r>
              <a:rPr lang="fr-FR" dirty="0"/>
              <a:t>Colle l’image sous la phrase. Tu peux décorer!</a:t>
            </a:r>
          </a:p>
        </p:txBody>
      </p:sp>
      <p:sp>
        <p:nvSpPr>
          <p:cNvPr id="3" name="Parchemin vertical 3">
            <a:extLst>
              <a:ext uri="{FF2B5EF4-FFF2-40B4-BE49-F238E27FC236}">
                <a16:creationId xmlns:a16="http://schemas.microsoft.com/office/drawing/2014/main" id="{CEE8209A-EF63-4A31-88E5-91F53A1BEFDB}"/>
              </a:ext>
            </a:extLst>
          </p:cNvPr>
          <p:cNvSpPr/>
          <p:nvPr/>
        </p:nvSpPr>
        <p:spPr>
          <a:xfrm>
            <a:off x="3870610" y="1288471"/>
            <a:ext cx="2890405" cy="4023880"/>
          </a:xfrm>
          <a:prstGeom prst="verticalScroll">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4" name="ZoneTexte 3">
            <a:extLst>
              <a:ext uri="{FF2B5EF4-FFF2-40B4-BE49-F238E27FC236}">
                <a16:creationId xmlns:a16="http://schemas.microsoft.com/office/drawing/2014/main" id="{03095A17-27B7-41FE-9BF5-827CB501BF41}"/>
              </a:ext>
            </a:extLst>
          </p:cNvPr>
          <p:cNvSpPr txBox="1"/>
          <p:nvPr/>
        </p:nvSpPr>
        <p:spPr>
          <a:xfrm>
            <a:off x="4634345" y="1288471"/>
            <a:ext cx="1759527" cy="461665"/>
          </a:xfrm>
          <a:prstGeom prst="rect">
            <a:avLst/>
          </a:prstGeom>
          <a:noFill/>
          <a:ln>
            <a:noFill/>
          </a:ln>
        </p:spPr>
        <p:txBody>
          <a:bodyPr wrap="square" rtlCol="0">
            <a:spAutoFit/>
          </a:bodyPr>
          <a:lstStyle/>
          <a:p>
            <a:r>
              <a:rPr lang="fr-FR" sz="1200" dirty="0"/>
              <a:t>« Celui-ci est mon fils bien aimé, écoutez-le. » </a:t>
            </a:r>
          </a:p>
        </p:txBody>
      </p:sp>
      <p:sp>
        <p:nvSpPr>
          <p:cNvPr id="5" name="ZoneTexte 4">
            <a:extLst>
              <a:ext uri="{FF2B5EF4-FFF2-40B4-BE49-F238E27FC236}">
                <a16:creationId xmlns:a16="http://schemas.microsoft.com/office/drawing/2014/main" id="{B6A62E67-83CA-4599-8B25-5706D25B011A}"/>
              </a:ext>
            </a:extLst>
          </p:cNvPr>
          <p:cNvSpPr txBox="1"/>
          <p:nvPr/>
        </p:nvSpPr>
        <p:spPr>
          <a:xfrm>
            <a:off x="4436050" y="3592615"/>
            <a:ext cx="1759527" cy="1615827"/>
          </a:xfrm>
          <a:prstGeom prst="rect">
            <a:avLst/>
          </a:prstGeom>
          <a:noFill/>
          <a:ln>
            <a:solidFill>
              <a:srgbClr val="92D050"/>
            </a:solidFill>
          </a:ln>
        </p:spPr>
        <p:txBody>
          <a:bodyPr wrap="square" rtlCol="0">
            <a:spAutoFit/>
          </a:bodyPr>
          <a:lstStyle/>
          <a:p>
            <a:r>
              <a:rPr lang="fr-FR" sz="1100" dirty="0"/>
              <a:t>« Seigneur, tu nous dis dans cet Evangile d’écouter ton Fils Jésus. Aide-nous à mieux écouter sa Parole tout au long du carême car ses paroles sont source de vie, elles nous apprennent à mieux aimer. </a:t>
            </a:r>
          </a:p>
          <a:p>
            <a:r>
              <a:rPr lang="fr-FR" sz="1100" dirty="0"/>
              <a:t>Merci Seigneur. »</a:t>
            </a:r>
          </a:p>
        </p:txBody>
      </p:sp>
      <p:pic>
        <p:nvPicPr>
          <p:cNvPr id="6" name="Image 5">
            <a:extLst>
              <a:ext uri="{FF2B5EF4-FFF2-40B4-BE49-F238E27FC236}">
                <a16:creationId xmlns:a16="http://schemas.microsoft.com/office/drawing/2014/main" id="{A97098CE-772F-40F6-85AB-2DF6EC24B2BD}"/>
              </a:ext>
            </a:extLst>
          </p:cNvPr>
          <p:cNvPicPr>
            <a:picLocks noChangeAspect="1"/>
          </p:cNvPicPr>
          <p:nvPr/>
        </p:nvPicPr>
        <p:blipFill>
          <a:blip r:embed="rId2"/>
          <a:stretch>
            <a:fillRect/>
          </a:stretch>
        </p:blipFill>
        <p:spPr>
          <a:xfrm>
            <a:off x="814376" y="2427120"/>
            <a:ext cx="1527042" cy="1080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077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isocèle 5">
            <a:extLst>
              <a:ext uri="{FF2B5EF4-FFF2-40B4-BE49-F238E27FC236}">
                <a16:creationId xmlns:a16="http://schemas.microsoft.com/office/drawing/2014/main" id="{44D0A864-C4A5-42FA-B1DC-460F611691F9}"/>
              </a:ext>
            </a:extLst>
          </p:cNvPr>
          <p:cNvSpPr/>
          <p:nvPr/>
        </p:nvSpPr>
        <p:spPr>
          <a:xfrm>
            <a:off x="4440239" y="1989139"/>
            <a:ext cx="3240087" cy="2879725"/>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7" name="Triangle isocèle 6">
            <a:extLst>
              <a:ext uri="{FF2B5EF4-FFF2-40B4-BE49-F238E27FC236}">
                <a16:creationId xmlns:a16="http://schemas.microsoft.com/office/drawing/2014/main" id="{1FE3F455-AC3F-4640-A1A3-6B28A3406FEC}"/>
              </a:ext>
            </a:extLst>
          </p:cNvPr>
          <p:cNvSpPr/>
          <p:nvPr/>
        </p:nvSpPr>
        <p:spPr>
          <a:xfrm rot="3522352">
            <a:off x="3236119" y="1313657"/>
            <a:ext cx="3240088" cy="2879725"/>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8" name="Triangle isocèle 7">
            <a:extLst>
              <a:ext uri="{FF2B5EF4-FFF2-40B4-BE49-F238E27FC236}">
                <a16:creationId xmlns:a16="http://schemas.microsoft.com/office/drawing/2014/main" id="{51B0E842-D590-4A9D-AEC7-2DA4F79BB984}"/>
              </a:ext>
            </a:extLst>
          </p:cNvPr>
          <p:cNvSpPr/>
          <p:nvPr/>
        </p:nvSpPr>
        <p:spPr>
          <a:xfrm rot="18088072">
            <a:off x="5684141" y="1313657"/>
            <a:ext cx="3240087" cy="2879725"/>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r>
              <a:rPr lang="fr-FR" dirty="0"/>
              <a:t>« Souviens-toi d’un moment heureux. »</a:t>
            </a:r>
          </a:p>
        </p:txBody>
      </p:sp>
      <p:sp>
        <p:nvSpPr>
          <p:cNvPr id="2" name="ZoneTexte 1">
            <a:extLst>
              <a:ext uri="{FF2B5EF4-FFF2-40B4-BE49-F238E27FC236}">
                <a16:creationId xmlns:a16="http://schemas.microsoft.com/office/drawing/2014/main" id="{B053E3FB-B8A5-41A2-A44E-F2199E010018}"/>
              </a:ext>
            </a:extLst>
          </p:cNvPr>
          <p:cNvSpPr txBox="1"/>
          <p:nvPr/>
        </p:nvSpPr>
        <p:spPr>
          <a:xfrm>
            <a:off x="387927" y="346364"/>
            <a:ext cx="4419600" cy="369332"/>
          </a:xfrm>
          <a:prstGeom prst="rect">
            <a:avLst/>
          </a:prstGeom>
          <a:noFill/>
        </p:spPr>
        <p:txBody>
          <a:bodyPr wrap="square" rtlCol="0">
            <a:spAutoFit/>
          </a:bodyPr>
          <a:lstStyle/>
          <a:p>
            <a:r>
              <a:rPr lang="fr-FR" dirty="0"/>
              <a:t>3</a:t>
            </a:r>
            <a:r>
              <a:rPr lang="fr-FR" baseline="30000" dirty="0"/>
              <a:t>ème</a:t>
            </a:r>
            <a:r>
              <a:rPr lang="fr-FR" dirty="0"/>
              <a:t> dimanche : La Samaritaine</a:t>
            </a:r>
          </a:p>
        </p:txBody>
      </p:sp>
      <p:sp>
        <p:nvSpPr>
          <p:cNvPr id="3" name="ZoneTexte 2">
            <a:extLst>
              <a:ext uri="{FF2B5EF4-FFF2-40B4-BE49-F238E27FC236}">
                <a16:creationId xmlns:a16="http://schemas.microsoft.com/office/drawing/2014/main" id="{55F6127F-298F-4358-85B2-89017F7C3E4D}"/>
              </a:ext>
            </a:extLst>
          </p:cNvPr>
          <p:cNvSpPr txBox="1"/>
          <p:nvPr/>
        </p:nvSpPr>
        <p:spPr>
          <a:xfrm rot="21034598">
            <a:off x="3288963" y="2195343"/>
            <a:ext cx="2535382" cy="646331"/>
          </a:xfrm>
          <a:prstGeom prst="rect">
            <a:avLst/>
          </a:prstGeom>
          <a:noFill/>
        </p:spPr>
        <p:txBody>
          <a:bodyPr wrap="square" rtlCol="0">
            <a:spAutoFit/>
          </a:bodyPr>
          <a:lstStyle/>
          <a:p>
            <a:r>
              <a:rPr lang="fr-FR" sz="1200" dirty="0"/>
              <a:t>Seigneur tu es la source d’eau vive.</a:t>
            </a:r>
          </a:p>
          <a:p>
            <a:r>
              <a:rPr lang="fr-FR" sz="1200" dirty="0"/>
              <a:t>Donne nous d’accueillir cette eau vive qui donne la joie dans la vie.</a:t>
            </a:r>
          </a:p>
        </p:txBody>
      </p:sp>
      <p:pic>
        <p:nvPicPr>
          <p:cNvPr id="5" name="Graphique 4" descr="Bougie">
            <a:extLst>
              <a:ext uri="{FF2B5EF4-FFF2-40B4-BE49-F238E27FC236}">
                <a16:creationId xmlns:a16="http://schemas.microsoft.com/office/drawing/2014/main" id="{776AFA4B-D5F4-4489-9075-F6970645A7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918" y="3145784"/>
            <a:ext cx="566432" cy="566432"/>
          </a:xfrm>
          <a:prstGeom prst="rect">
            <a:avLst/>
          </a:prstGeom>
        </p:spPr>
      </p:pic>
      <p:pic>
        <p:nvPicPr>
          <p:cNvPr id="9" name="Image 8">
            <a:extLst>
              <a:ext uri="{FF2B5EF4-FFF2-40B4-BE49-F238E27FC236}">
                <a16:creationId xmlns:a16="http://schemas.microsoft.com/office/drawing/2014/main" id="{546884AC-E62E-4DAD-83AB-EFE24A9AD440}"/>
              </a:ext>
            </a:extLst>
          </p:cNvPr>
          <p:cNvPicPr>
            <a:picLocks noChangeAspect="1"/>
          </p:cNvPicPr>
          <p:nvPr/>
        </p:nvPicPr>
        <p:blipFill>
          <a:blip r:embed="rId4"/>
          <a:stretch>
            <a:fillRect/>
          </a:stretch>
        </p:blipFill>
        <p:spPr>
          <a:xfrm>
            <a:off x="6916806" y="368555"/>
            <a:ext cx="1527040" cy="1080000"/>
          </a:xfrm>
          <a:prstGeom prst="rect">
            <a:avLst/>
          </a:prstGeom>
        </p:spPr>
        <p:style>
          <a:lnRef idx="2">
            <a:schemeClr val="dk1"/>
          </a:lnRef>
          <a:fillRef idx="1">
            <a:schemeClr val="lt1"/>
          </a:fillRef>
          <a:effectRef idx="0">
            <a:schemeClr val="dk1"/>
          </a:effectRef>
          <a:fontRef idx="minor">
            <a:schemeClr val="dk1"/>
          </a:fontRef>
        </p:style>
      </p:pic>
      <p:sp>
        <p:nvSpPr>
          <p:cNvPr id="4" name="ZoneTexte 3">
            <a:extLst>
              <a:ext uri="{FF2B5EF4-FFF2-40B4-BE49-F238E27FC236}">
                <a16:creationId xmlns:a16="http://schemas.microsoft.com/office/drawing/2014/main" id="{009A2A46-E1DE-41F5-A6EE-1DAAF8BF72A2}"/>
              </a:ext>
            </a:extLst>
          </p:cNvPr>
          <p:cNvSpPr txBox="1"/>
          <p:nvPr/>
        </p:nvSpPr>
        <p:spPr>
          <a:xfrm>
            <a:off x="543216" y="2916008"/>
            <a:ext cx="2354651" cy="1477328"/>
          </a:xfrm>
          <a:prstGeom prst="rect">
            <a:avLst/>
          </a:prstGeom>
          <a:noFill/>
        </p:spPr>
        <p:txBody>
          <a:bodyPr wrap="square" rtlCol="0">
            <a:spAutoFit/>
          </a:bodyPr>
          <a:lstStyle/>
          <a:p>
            <a:r>
              <a:rPr lang="fr-FR" dirty="0"/>
              <a:t>Attention ! Découpe uniquement le tour de cette forme pour pouvoir la plier suivant les traits.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6">
            <a:extLst>
              <a:ext uri="{FF2B5EF4-FFF2-40B4-BE49-F238E27FC236}">
                <a16:creationId xmlns:a16="http://schemas.microsoft.com/office/drawing/2014/main" id="{63BAB38E-A365-4C4D-A03A-123424BB3AD3}"/>
              </a:ext>
            </a:extLst>
          </p:cNvPr>
          <p:cNvSpPr/>
          <p:nvPr/>
        </p:nvSpPr>
        <p:spPr>
          <a:xfrm rot="16200000">
            <a:off x="7163017" y="2744786"/>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7" name="ZoneTexte 6">
            <a:extLst>
              <a:ext uri="{FF2B5EF4-FFF2-40B4-BE49-F238E27FC236}">
                <a16:creationId xmlns:a16="http://schemas.microsoft.com/office/drawing/2014/main" id="{91D6063E-AB68-468A-B72A-3EAE0249C93A}"/>
              </a:ext>
            </a:extLst>
          </p:cNvPr>
          <p:cNvSpPr txBox="1"/>
          <p:nvPr/>
        </p:nvSpPr>
        <p:spPr>
          <a:xfrm>
            <a:off x="415636" y="374073"/>
            <a:ext cx="3546764" cy="1200329"/>
          </a:xfrm>
          <a:prstGeom prst="rect">
            <a:avLst/>
          </a:prstGeom>
          <a:noFill/>
        </p:spPr>
        <p:txBody>
          <a:bodyPr wrap="square" rtlCol="0">
            <a:spAutoFit/>
          </a:bodyPr>
          <a:lstStyle/>
          <a:p>
            <a:r>
              <a:rPr lang="fr-FR" dirty="0"/>
              <a:t>4</a:t>
            </a:r>
            <a:r>
              <a:rPr lang="fr-FR" baseline="30000" dirty="0"/>
              <a:t>ème</a:t>
            </a:r>
            <a:r>
              <a:rPr lang="fr-FR" dirty="0"/>
              <a:t> dimanche de Laetare</a:t>
            </a:r>
          </a:p>
          <a:p>
            <a:r>
              <a:rPr lang="fr-FR" dirty="0"/>
              <a:t>Découpe la bougie et l’image.</a:t>
            </a:r>
          </a:p>
          <a:p>
            <a:r>
              <a:rPr lang="fr-FR" dirty="0"/>
              <a:t>Dans le cadre du bas tu peux écrire </a:t>
            </a:r>
          </a:p>
          <a:p>
            <a:r>
              <a:rPr lang="fr-FR" dirty="0"/>
              <a:t>« Je suis la lumière du monde »</a:t>
            </a:r>
          </a:p>
        </p:txBody>
      </p:sp>
      <p:pic>
        <p:nvPicPr>
          <p:cNvPr id="10" name="Image 9">
            <a:extLst>
              <a:ext uri="{FF2B5EF4-FFF2-40B4-BE49-F238E27FC236}">
                <a16:creationId xmlns:a16="http://schemas.microsoft.com/office/drawing/2014/main" id="{B4F68E4D-16F7-4AF4-96F7-CA5B80EBEE4D}"/>
              </a:ext>
            </a:extLst>
          </p:cNvPr>
          <p:cNvPicPr>
            <a:picLocks noChangeAspect="1"/>
          </p:cNvPicPr>
          <p:nvPr/>
        </p:nvPicPr>
        <p:blipFill>
          <a:blip r:embed="rId2"/>
          <a:stretch>
            <a:fillRect/>
          </a:stretch>
        </p:blipFill>
        <p:spPr>
          <a:xfrm>
            <a:off x="9288771" y="891156"/>
            <a:ext cx="1527042" cy="1080000"/>
          </a:xfrm>
          <a:prstGeom prst="rect">
            <a:avLst/>
          </a:prstGeom>
        </p:spPr>
        <p:style>
          <a:lnRef idx="2">
            <a:schemeClr val="dk1"/>
          </a:lnRef>
          <a:fillRef idx="1">
            <a:schemeClr val="lt1"/>
          </a:fillRef>
          <a:effectRef idx="0">
            <a:schemeClr val="dk1"/>
          </a:effectRef>
          <a:fontRef idx="minor">
            <a:schemeClr val="dk1"/>
          </a:fontRef>
        </p:style>
      </p:pic>
      <p:pic>
        <p:nvPicPr>
          <p:cNvPr id="8" name="Image 7">
            <a:extLst>
              <a:ext uri="{FF2B5EF4-FFF2-40B4-BE49-F238E27FC236}">
                <a16:creationId xmlns:a16="http://schemas.microsoft.com/office/drawing/2014/main" id="{EB94AE9F-CDFE-4C82-806F-EE09A1A3E845}"/>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rot="16200000">
            <a:off x="1373312" y="2434393"/>
            <a:ext cx="1376475" cy="2709935"/>
          </a:xfrm>
          <a:prstGeom prst="rect">
            <a:avLst/>
          </a:prstGeom>
        </p:spPr>
      </p:pic>
      <p:sp>
        <p:nvSpPr>
          <p:cNvPr id="13" name="Rectangle à coins arrondis 6">
            <a:extLst>
              <a:ext uri="{FF2B5EF4-FFF2-40B4-BE49-F238E27FC236}">
                <a16:creationId xmlns:a16="http://schemas.microsoft.com/office/drawing/2014/main" id="{B1E1BB57-5976-43BE-9A44-196D5A9F0D0D}"/>
              </a:ext>
            </a:extLst>
          </p:cNvPr>
          <p:cNvSpPr/>
          <p:nvPr/>
        </p:nvSpPr>
        <p:spPr>
          <a:xfrm rot="16200000">
            <a:off x="5073867" y="2744788"/>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14" name="Rectangle à coins arrondis 6">
            <a:extLst>
              <a:ext uri="{FF2B5EF4-FFF2-40B4-BE49-F238E27FC236}">
                <a16:creationId xmlns:a16="http://schemas.microsoft.com/office/drawing/2014/main" id="{569D2807-D3F8-47EE-A7C8-5E6644F44D1B}"/>
              </a:ext>
            </a:extLst>
          </p:cNvPr>
          <p:cNvSpPr/>
          <p:nvPr/>
        </p:nvSpPr>
        <p:spPr>
          <a:xfrm rot="16200000">
            <a:off x="2984717" y="2744788"/>
            <a:ext cx="2952750" cy="208915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11" name="ZoneTexte 10">
            <a:extLst>
              <a:ext uri="{FF2B5EF4-FFF2-40B4-BE49-F238E27FC236}">
                <a16:creationId xmlns:a16="http://schemas.microsoft.com/office/drawing/2014/main" id="{21220EC5-6C20-42BD-AF7C-113A8E6FA900}"/>
              </a:ext>
            </a:extLst>
          </p:cNvPr>
          <p:cNvSpPr txBox="1"/>
          <p:nvPr/>
        </p:nvSpPr>
        <p:spPr>
          <a:xfrm rot="16200000">
            <a:off x="5113410" y="3050696"/>
            <a:ext cx="2535382" cy="1477328"/>
          </a:xfrm>
          <a:prstGeom prst="rect">
            <a:avLst/>
          </a:prstGeom>
          <a:noFill/>
        </p:spPr>
        <p:txBody>
          <a:bodyPr wrap="square" rtlCol="0">
            <a:spAutoFit/>
          </a:bodyPr>
          <a:lstStyle/>
          <a:p>
            <a:r>
              <a:rPr lang="fr-FR" dirty="0"/>
              <a:t>La lumière nous rassure et nous guide pour avancer en sécurité. Regardons autour de nous ce qui est bon!</a:t>
            </a:r>
          </a:p>
        </p:txBody>
      </p:sp>
    </p:spTree>
    <p:extLst>
      <p:ext uri="{BB962C8B-B14F-4D97-AF65-F5344CB8AC3E}">
        <p14:creationId xmlns:p14="http://schemas.microsoft.com/office/powerpoint/2010/main" val="2925518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AE9294-1B7A-47C7-936D-CDD342B5E981}"/>
              </a:ext>
            </a:extLst>
          </p:cNvPr>
          <p:cNvSpPr txBox="1"/>
          <p:nvPr/>
        </p:nvSpPr>
        <p:spPr>
          <a:xfrm>
            <a:off x="290945" y="318655"/>
            <a:ext cx="4488873" cy="369332"/>
          </a:xfrm>
          <a:prstGeom prst="rect">
            <a:avLst/>
          </a:prstGeom>
          <a:noFill/>
        </p:spPr>
        <p:txBody>
          <a:bodyPr wrap="square" rtlCol="0">
            <a:spAutoFit/>
          </a:bodyPr>
          <a:lstStyle/>
          <a:p>
            <a:r>
              <a:rPr lang="fr-FR" dirty="0"/>
              <a:t>5</a:t>
            </a:r>
            <a:r>
              <a:rPr lang="fr-FR" baseline="30000" dirty="0"/>
              <a:t>ème</a:t>
            </a:r>
            <a:r>
              <a:rPr lang="fr-FR" dirty="0"/>
              <a:t> dimanche : la résurrection de Lazare</a:t>
            </a:r>
          </a:p>
        </p:txBody>
      </p:sp>
      <p:sp>
        <p:nvSpPr>
          <p:cNvPr id="3" name="Pensées 4">
            <a:extLst>
              <a:ext uri="{FF2B5EF4-FFF2-40B4-BE49-F238E27FC236}">
                <a16:creationId xmlns:a16="http://schemas.microsoft.com/office/drawing/2014/main" id="{4D4591E2-8043-4E6C-A7A2-494874670BE3}"/>
              </a:ext>
            </a:extLst>
          </p:cNvPr>
          <p:cNvSpPr/>
          <p:nvPr/>
        </p:nvSpPr>
        <p:spPr>
          <a:xfrm>
            <a:off x="3505201" y="1981200"/>
            <a:ext cx="4347298" cy="2743200"/>
          </a:xfrm>
          <a:prstGeom prst="cloud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sp>
        <p:nvSpPr>
          <p:cNvPr id="4" name="ZoneTexte 3">
            <a:extLst>
              <a:ext uri="{FF2B5EF4-FFF2-40B4-BE49-F238E27FC236}">
                <a16:creationId xmlns:a16="http://schemas.microsoft.com/office/drawing/2014/main" id="{AEDABA0A-53DD-4AE9-8777-E9F11A0993F9}"/>
              </a:ext>
            </a:extLst>
          </p:cNvPr>
          <p:cNvSpPr txBox="1"/>
          <p:nvPr/>
        </p:nvSpPr>
        <p:spPr>
          <a:xfrm>
            <a:off x="4156364" y="2552581"/>
            <a:ext cx="3283528" cy="1600438"/>
          </a:xfrm>
          <a:prstGeom prst="rect">
            <a:avLst/>
          </a:prstGeom>
          <a:noFill/>
        </p:spPr>
        <p:txBody>
          <a:bodyPr wrap="square" rtlCol="0">
            <a:spAutoFit/>
          </a:bodyPr>
          <a:lstStyle/>
          <a:p>
            <a:r>
              <a:rPr lang="fr-FR" sz="1400" dirty="0"/>
              <a:t>Jésus sait que Dieu son père répond à ses demandes.</a:t>
            </a:r>
          </a:p>
          <a:p>
            <a:r>
              <a:rPr lang="fr-FR" sz="1400" dirty="0"/>
              <a:t>Par ta foi en Dieu, tu peux demander de l’aide pour traverser un moment difficile, tu peux demander de la force et du courage pour toi mais aussi pour un ami ou un membre de ta famille.</a:t>
            </a:r>
          </a:p>
        </p:txBody>
      </p:sp>
      <p:pic>
        <p:nvPicPr>
          <p:cNvPr id="5" name="Image 4">
            <a:extLst>
              <a:ext uri="{FF2B5EF4-FFF2-40B4-BE49-F238E27FC236}">
                <a16:creationId xmlns:a16="http://schemas.microsoft.com/office/drawing/2014/main" id="{19194104-306C-48C4-A724-7AFBEDDDEB4B}"/>
              </a:ext>
            </a:extLst>
          </p:cNvPr>
          <p:cNvPicPr>
            <a:picLocks noChangeAspect="1"/>
          </p:cNvPicPr>
          <p:nvPr/>
        </p:nvPicPr>
        <p:blipFill>
          <a:blip r:embed="rId2"/>
          <a:stretch>
            <a:fillRect/>
          </a:stretch>
        </p:blipFill>
        <p:spPr>
          <a:xfrm>
            <a:off x="889057" y="1662469"/>
            <a:ext cx="1527042" cy="1080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9561970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857</Words>
  <Application>Microsoft Office PowerPoint</Application>
  <PresentationFormat>Grand écran</PresentationFormat>
  <Paragraphs>77</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12</vt:i4>
      </vt:variant>
    </vt:vector>
  </HeadingPairs>
  <TitlesOfParts>
    <vt:vector size="18" baseType="lpstr">
      <vt:lpstr>Arial</vt:lpstr>
      <vt:lpstr>Calibri</vt:lpstr>
      <vt:lpstr>Calibri Light</vt:lpstr>
      <vt:lpstr>Times New Roman</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CLEMENT</dc:creator>
  <cp:lastModifiedBy>Audrey CLEMENT</cp:lastModifiedBy>
  <cp:revision>41</cp:revision>
  <cp:lastPrinted>2023-01-16T13:40:44Z</cp:lastPrinted>
  <dcterms:created xsi:type="dcterms:W3CDTF">2023-01-12T10:54:03Z</dcterms:created>
  <dcterms:modified xsi:type="dcterms:W3CDTF">2023-01-17T11:42:17Z</dcterms:modified>
</cp:coreProperties>
</file>