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70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03T12:08:41.272" idx="1">
    <p:pos x="10" y="10"/>
    <p:text/>
  </p:cm>
  <p:cm authorId="0" dt="2020-03-03T12:08:42.475" idx="2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5B37-B67A-44C2-BBE0-B7B897F7E40F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B05DA-D755-408F-9D77-5561DD08B8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4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2697-C48F-4D02-8781-1C8349C4C971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2B2B6-156E-4A8C-BF8C-B01EB95CEE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46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/>
            </a:r>
            <a:br>
              <a:rPr lang="fr-FR" baseline="0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B2B6-156E-4A8C-BF8C-B01EB95CEE1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2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2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10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6111-F033-4FAF-A99C-3FC55104A060}" type="datetimeFigureOut">
              <a:rPr lang="fr-FR" smtClean="0"/>
              <a:pPr/>
              <a:t>04/02/2021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828D0-5846-4120-8FAE-860C341F47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Depuis dimanche dernier, nous suivons Jésus et nous faisons mémoire des derniers jours de sa vie. Ils nous révèlent l’amour de Dieu qui se donne jusqu’au bout, jusqu’à la </a:t>
            </a:r>
            <a:r>
              <a:rPr lang="fr-FR" sz="3300" dirty="0" smtClean="0"/>
              <a:t>mort  pour notre résurrection</a:t>
            </a:r>
            <a:r>
              <a:rPr lang="fr-FR" dirty="0" smtClean="0"/>
              <a:t>. En suivant ce chemin de Croix, nous mettons nos pas dans ceux de Jésus. </a:t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Dans ce qui fait notre vie, avec nos souffrances ou nos difficultés</a:t>
            </a:r>
            <a:r>
              <a:rPr lang="fr-FR" sz="3300" dirty="0" smtClean="0"/>
              <a:t>, mais aussi nos réussites et nos joies</a:t>
            </a:r>
            <a:r>
              <a:rPr lang="fr-FR" dirty="0" smtClean="0"/>
              <a:t> nous reconnaissons sa présence et son amour donné à chacun de nous.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 remplis mon cœur de la lumière de ton Esprit-Saint !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Qu’en suivant ton dernier chemin, je devienne proche de Toi. 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Aide-moi à comprendre que ta mort est un passage vers la vie en Dieu. 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Amen !  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88640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Prier avec Le chemin de Croix de Gilles </a:t>
            </a:r>
            <a:r>
              <a:rPr lang="fr-FR" sz="2800" b="1" dirty="0" err="1" smtClean="0">
                <a:solidFill>
                  <a:schemeClr val="tx2"/>
                </a:solidFill>
              </a:rPr>
              <a:t>Alfera</a:t>
            </a:r>
            <a:r>
              <a:rPr lang="fr-FR" sz="2800" b="1" dirty="0" smtClean="0">
                <a:solidFill>
                  <a:schemeClr val="tx2"/>
                </a:solidFill>
              </a:rPr>
              <a:t>, </a:t>
            </a:r>
          </a:p>
          <a:p>
            <a:pPr algn="r"/>
            <a:r>
              <a:rPr lang="fr-FR" smtClean="0"/>
              <a:t>Créé </a:t>
            </a:r>
            <a:r>
              <a:rPr lang="fr-FR" dirty="0" smtClean="0"/>
              <a:t>pour l’Eglise St Paul du </a:t>
            </a:r>
            <a:r>
              <a:rPr lang="fr-FR" dirty="0" err="1" smtClean="0"/>
              <a:t>Sanitas</a:t>
            </a:r>
            <a:r>
              <a:rPr lang="fr-FR" dirty="0" smtClean="0"/>
              <a:t>, à Tours en 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5879270"/>
            <a:ext cx="8352928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1400" b="1" i="1" dirty="0"/>
              <a:t>Les images qui suivent sont libres de droit pour  tout usage privé ou non commercial; si non l’autorisation de l’auteur est indispensable</a:t>
            </a:r>
          </a:p>
          <a:p>
            <a:pPr lvl="0">
              <a:spcBef>
                <a:spcPct val="20000"/>
              </a:spcBef>
            </a:pPr>
            <a:endParaRPr lang="fr-FR" i="1" dirty="0">
              <a:solidFill>
                <a:prstClr val="black"/>
              </a:solidFill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1091" y="745177"/>
            <a:ext cx="487363" cy="4873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2859" y="775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Clique sur cette icône à chaque diapo pour écouter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8481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"/>
          <a:stretch/>
        </p:blipFill>
        <p:spPr>
          <a:xfrm>
            <a:off x="179512" y="692696"/>
            <a:ext cx="3917925" cy="4752528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645890" y="116632"/>
            <a:ext cx="589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tombe pour la troisième fois.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47943" y="1052736"/>
            <a:ext cx="489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Sur le chemin du Golgotha, combien de fois Jésus est-il tombé? Nous ne le savons pas vraiment...Le chiffre trois est symbolique. Il rappelle les trois tentations de Jésus au désert, mais aussi le reniement de Pierre . La nuit où Jésus a été arrêté, par trois fois, Pierre a été interpellé par des gens qui le reconnaissaient comme un des amis de Jésus. Et par trois fois, Pierre a eu peur et a répondu : « Je ne connais pas cet homme ! »</a:t>
            </a:r>
          </a:p>
          <a:p>
            <a:r>
              <a:rPr lang="fr-FR" dirty="0" smtClean="0"/>
              <a:t>Jésus tombe et se relève...</a:t>
            </a:r>
          </a:p>
          <a:p>
            <a:r>
              <a:rPr lang="fr-FR" dirty="0" smtClean="0"/>
              <a:t>Pierre tombe, tombe encore et encore... </a:t>
            </a:r>
          </a:p>
          <a:p>
            <a:r>
              <a:rPr lang="fr-FR" dirty="0" smtClean="0"/>
              <a:t>Il nous en faut des chutes, des égoïsmes, des "non", des indifférences,..., avant de nous mettre en marche vers Toi, avant de semer un peu l'Amour que Tu proposes ! </a:t>
            </a:r>
            <a:endParaRPr lang="fr-FR" strike="sngStrike" dirty="0"/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8589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07334" y="4462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Jésus est dépouillé de ses vêtements.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65740" y="105273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Dans l'Antiquité, le vêtement était le symbole de l'identité, de l'intimité, de la vie même de la personne.</a:t>
            </a:r>
          </a:p>
          <a:p>
            <a:r>
              <a:rPr lang="fr-FR" dirty="0" smtClean="0"/>
              <a:t>Jésus dépouillé de ses vêtements, c'est Jésus qui donne tout, qui se laisse déposséder de tout ce qui lui reste. </a:t>
            </a:r>
          </a:p>
          <a:p>
            <a:r>
              <a:rPr lang="fr-FR" dirty="0" smtClean="0"/>
              <a:t>Il devient pauvre de lui-même afin que notre humanité puisse connaître Dieu...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472514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Et moi? Que suis-je prêt à offrir de moi-même, de mon caractère, pour faire un peu de place à Jésus pour exprimer et rendre visible son Amour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Un peu de temps? Le premier pas pour une réconciliation? Un :"Je te demande pardon!"? Une écoute? Un respect de l'autre quel qu'il soit? Un plus grand partage? Un accueil de celui qui est seul? Une aide gratuite?...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Jésus, apprends-moi à reconnaître dans le visage de l’autre un frère à aimer.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Partage\Catéchèse communautaire\Catéchèses liturgiques\Carême\2020 Semaine Sainte\2020 Chemin de Croix\Alfera Images bonne définition\station 10©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113"/>
            <a:ext cx="3623777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7932" y="7542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67944" y="115075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est cloué à la croix.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836712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portes de la vie semblent se fermer...</a:t>
            </a:r>
          </a:p>
          <a:p>
            <a:r>
              <a:rPr lang="fr-FR" dirty="0" smtClean="0"/>
              <a:t>Jésus est attaché...cloué... Entre 2 brigands Jésus est crucifié. Cloué sur la croix, ses bras grands ouverts pour dire aux hommes de tous les siècles :  ‘Je vous aime’.</a:t>
            </a:r>
          </a:p>
          <a:p>
            <a:r>
              <a:rPr lang="fr-FR" dirty="0" smtClean="0"/>
              <a:t>Il n'existe plus d'autres issues possibles que celle de la mort...</a:t>
            </a:r>
          </a:p>
          <a:p>
            <a:r>
              <a:rPr lang="fr-FR" dirty="0" smtClean="0"/>
              <a:t>Jésus ne se débat pas; Il ne crie pas la haine, la vengeance (au contraire, Il pardonne); Il ne renie pas Dieu.</a:t>
            </a:r>
          </a:p>
          <a:p>
            <a:r>
              <a:rPr lang="fr-FR" dirty="0" smtClean="0"/>
              <a:t>Il vit seulement et jusqu'au bout, au milieu du peuple qu‘Il aime, le Beau chemin de l'Amour... et cela quitte à souffrir... et cela quitte à mourir...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540259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Jésus, apprends-moi à grandir chaque jour en fils ou fille de Dieu.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Seigneur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Jésus, à l’heure de ta mort, tes bras sont grand ouverts pour nous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accueillir avec nos beautés et nos faiblesses. 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Partage\Catéchèse communautaire\Catéchèses liturgiques\Carême\2020 Semaine Sainte\2020 Chemin de Croix\Alfera Images bonne définition\station 11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85"/>
            <a:ext cx="3962498" cy="49490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28318" y="225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62594" y="85988"/>
            <a:ext cx="598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meurt sur la croix.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0522" y="836712"/>
            <a:ext cx="5273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Jésus est seul... Les hommes l'ont abandonné. "Tous les amis de Jésus, ainsi que les femmes.... se tenaient à distance." </a:t>
            </a:r>
          </a:p>
          <a:p>
            <a:r>
              <a:rPr lang="fr-FR" sz="1600" dirty="0" smtClean="0"/>
              <a:t>Seul Jean nous dit,: " Marie est là au pied de la croix et aussi le disciple que Jésus aimait. Jésus dit à Marie ‘Voici ton Fils’ et à Jean ‘ Voici ta mère’ . Depuis ce jour Marie est devenue notre maman à nous aussi ! </a:t>
            </a:r>
          </a:p>
          <a:p>
            <a:endParaRPr lang="fr-FR" sz="1600" dirty="0" smtClean="0"/>
          </a:p>
          <a:p>
            <a:r>
              <a:rPr lang="fr-FR" sz="1600" dirty="0" smtClean="0"/>
              <a:t>Jésus se sent abandonné de tous... Dieu est-il loin lui aussi?</a:t>
            </a:r>
          </a:p>
          <a:p>
            <a:r>
              <a:rPr lang="fr-FR" sz="1600" dirty="0" smtClean="0"/>
              <a:t>"Mon Dieu, mon Dieu, pourquoi m'as-tu abandonné?" </a:t>
            </a:r>
          </a:p>
          <a:p>
            <a:r>
              <a:rPr lang="fr-FR" sz="1600" dirty="0" smtClean="0"/>
              <a:t>Jésus a besoin de Son soutien, de Sa force... Il s'abandonne...</a:t>
            </a:r>
          </a:p>
          <a:p>
            <a:r>
              <a:rPr lang="fr-FR" sz="1600" dirty="0" smtClean="0"/>
              <a:t>"Père, je remets mon esprit entre Tes Mains."</a:t>
            </a:r>
          </a:p>
          <a:p>
            <a:r>
              <a:rPr lang="fr-FR" sz="1600" dirty="0" smtClean="0"/>
              <a:t>Tout semble fini. </a:t>
            </a:r>
            <a:endParaRPr lang="fr-FR" sz="1600" dirty="0"/>
          </a:p>
        </p:txBody>
      </p:sp>
      <p:pic>
        <p:nvPicPr>
          <p:cNvPr id="9218" name="Picture 2" descr="C:\Partage\Catéchèse communautaire\Catéchèses liturgiques\Carême\2020 Semaine Sainte\2020 Chemin de Croix\Alfera Images bonne définition\station 12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786"/>
            <a:ext cx="3384376" cy="42269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27523" y="2711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2707" y="24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</a:t>
            </a:r>
          </a:p>
          <a:p>
            <a:pPr marL="0" indent="0">
              <a:buNone/>
            </a:pPr>
            <a:r>
              <a:rPr lang="fr-FR" dirty="0" smtClean="0"/>
              <a:t>Silence</a:t>
            </a:r>
            <a:endParaRPr lang="fr-FR" dirty="0"/>
          </a:p>
        </p:txBody>
      </p:sp>
      <p:pic>
        <p:nvPicPr>
          <p:cNvPr id="10242" name="Picture 2" descr="C:\Partage\Catéchèse communautaire\Catéchèses liturgiques\Carême\2020 Semaine Sainte\2020 Chemin de Croix\Alfera Images bonne définition\station 12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03" y="209841"/>
            <a:ext cx="5043801" cy="62995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71509" y="188639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Jésus est détaché de la croix.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Jésus est mis au tombeau.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08021" y="1268760"/>
            <a:ext cx="44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"Joseph d'</a:t>
            </a:r>
            <a:r>
              <a:rPr lang="fr-FR" dirty="0" err="1" smtClean="0"/>
              <a:t>Arimathie</a:t>
            </a:r>
            <a:r>
              <a:rPr lang="fr-FR" dirty="0" smtClean="0"/>
              <a:t> descendit le corps de la croix, l'enveloppa dans un drap de lin et le déposa dans un tombeau neuf creusé dans le roc..." </a:t>
            </a:r>
          </a:p>
          <a:p>
            <a:endParaRPr lang="fr-FR" dirty="0" smtClean="0"/>
          </a:p>
          <a:p>
            <a:r>
              <a:rPr lang="fr-FR" dirty="0" smtClean="0"/>
              <a:t>Le roc nous dit la solidité... La vie de Jésus est bâtie sur le roc jusqu'au dernier jour. Elle ne peut pas s'écrouler; elle ne peut pas être détruite...</a:t>
            </a:r>
          </a:p>
          <a:p>
            <a:r>
              <a:rPr lang="fr-FR" dirty="0" smtClean="0"/>
              <a:t>Tout est-il </a:t>
            </a:r>
            <a:r>
              <a:rPr lang="fr-FR" dirty="0" smtClean="0"/>
              <a:t>fini </a:t>
            </a:r>
            <a:r>
              <a:rPr lang="fr-FR" dirty="0" smtClean="0"/>
              <a:t>? La nuit serait-elle plus forte que la lumière ? </a:t>
            </a:r>
          </a:p>
          <a:p>
            <a:r>
              <a:rPr lang="fr-FR" dirty="0" smtClean="0"/>
              <a:t>Dans 3 jours nos cœurs pourront chanter et se réjouir mais aujourd’hui c’est le temps </a:t>
            </a:r>
            <a:r>
              <a:rPr lang="fr-FR" sz="1400" dirty="0" smtClean="0"/>
              <a:t>du </a:t>
            </a:r>
            <a:r>
              <a:rPr lang="fr-FR" dirty="0" smtClean="0"/>
              <a:t>silence et d’une mort nécessaire pour naître à nouveau!</a:t>
            </a:r>
          </a:p>
          <a:p>
            <a:endParaRPr lang="fr-FR" dirty="0" smtClean="0"/>
          </a:p>
        </p:txBody>
      </p:sp>
      <p:pic>
        <p:nvPicPr>
          <p:cNvPr id="11266" name="Picture 2" descr="C:\Partage\Catéchèse communautaire\Catéchèses liturgiques\Carême\2020 Semaine Sainte\2020 Chemin de Croix\Alfera Images bonne définition\station 13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6" y="332656"/>
            <a:ext cx="3978142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520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84221" y="332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5473661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Les évangélistes, Jean, Matthieu, Marc et Luc nous témoignent de la Passion et de la Résurrection de Jésus.</a:t>
            </a:r>
          </a:p>
          <a:p>
            <a:pPr algn="ctr"/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Je crois en Jésus-Christ, mort et ressuscité pour me donner Sa  Vie. 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282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C:\Partage\Catéchèse communautaire\Catéchèses liturgiques\Carême\2020 Semaine Sainte\2020 Chemin de Croix\Alfera Images bonne définition\station 14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6752"/>
            <a:ext cx="4062937" cy="50744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520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667" y="11967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artage\Catéchèse communautaire\Catéchèses liturgiques\Carême\2020 Semaine Sainte\2020 Chemin de Croix\Alfera Images bonne définition\station 01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6" y="110445"/>
            <a:ext cx="3924163" cy="49011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20717" y="1268760"/>
            <a:ext cx="3992488" cy="5040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Jésus est </a:t>
            </a:r>
            <a:r>
              <a:rPr lang="fr-FR" dirty="0">
                <a:solidFill>
                  <a:schemeClr val="tx1"/>
                </a:solidFill>
                <a:ea typeface="Calibri"/>
                <a:cs typeface="Times New Roman"/>
              </a:rPr>
              <a:t>devant Pilate, seul pour défendre l'Amour. </a:t>
            </a: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                               Où </a:t>
            </a:r>
            <a:r>
              <a:rPr lang="fr-FR" dirty="0">
                <a:solidFill>
                  <a:schemeClr val="tx1"/>
                </a:solidFill>
                <a:ea typeface="Calibri"/>
                <a:cs typeface="Times New Roman"/>
              </a:rPr>
              <a:t>sont donc ses amis, la foule enthousiasmée? </a:t>
            </a: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                           </a:t>
            </a:r>
            <a:r>
              <a:rPr lang="fr-FR" dirty="0" err="1" smtClean="0">
                <a:solidFill>
                  <a:schemeClr val="tx1"/>
                </a:solidFill>
                <a:ea typeface="Calibri"/>
                <a:cs typeface="Times New Roman"/>
              </a:rPr>
              <a:t>A-t-il</a:t>
            </a: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solidFill>
                  <a:schemeClr val="tx1"/>
                </a:solidFill>
                <a:ea typeface="Calibri"/>
                <a:cs typeface="Times New Roman"/>
              </a:rPr>
              <a:t>été abandonné de tous?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tx1"/>
                </a:solidFill>
                <a:ea typeface="Calibri"/>
                <a:cs typeface="Times New Roman"/>
              </a:rPr>
              <a:t>"Parfois, il nous arrive de connaître une grande solitude... Nous n'avons rien fait de mal et nous nous sentons accusés, jugés, méprisés, abandonnés</a:t>
            </a: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fr-FR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88100" y="109562"/>
            <a:ext cx="516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ère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Station : Jésus est prisonnier,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condamné à mort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5737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06418" y="974982"/>
            <a:ext cx="4572000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 smtClean="0">
                <a:ea typeface="Calibri"/>
                <a:cs typeface="Times New Roman"/>
              </a:rPr>
              <a:t>Il est chargé de la croix, lourd fardeau qui dit celui qu'il a porté dans sa vie. Il souffre en son corps mais aussi en son cœur. Il reste pourtant sur le chemin de l'Amour ; il ne désire rien d'autre.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 smtClean="0">
                <a:ea typeface="Calibri"/>
                <a:cs typeface="Times New Roman"/>
              </a:rPr>
              <a:t>"Parfois, nous souffrons dans notre corps : maladies, douleurs. D'autres fois, c'est notre cœur qui est malheureux : nous nous sommes disputés avec nos parents, nos frères et sœurs, nos copains ou copines... Marcher vers la réconciliation devient un poids pour nous..."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88162" y="940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Station 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Jésus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avance sur le chemin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.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0708" y="5980410"/>
            <a:ext cx="817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3">
                    <a:lumMod val="50000"/>
                  </a:schemeClr>
                </a:solidFill>
              </a:rPr>
              <a:t>« Aide-moi, Dieu d'Amour, à faire humblement le premier pas                                    afin de toujours rester sur Ton beau chemin et à reconnaître mes erreurs."</a:t>
            </a:r>
            <a:endParaRPr lang="fr-F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Partage\Catéchèse communautaire\Catéchèses liturgiques\Carême\2020 Semaine Sainte\2020 Chemin de Croix\Alfera Images bonne définition\station 02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8" y="260648"/>
            <a:ext cx="4430873" cy="55339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68447" y="2043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59257" y="1700808"/>
            <a:ext cx="4684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Jésus est épuisé. Le soleil tape. La croix est lourde ! Trop lourde sous le poids de l’injustice et du mal qui le condamne. </a:t>
            </a:r>
          </a:p>
          <a:p>
            <a:pPr algn="just"/>
            <a:r>
              <a:rPr lang="fr-FR" sz="2000" dirty="0" smtClean="0"/>
              <a:t>Jésus s’écroule ….</a:t>
            </a:r>
          </a:p>
          <a:p>
            <a:pPr algn="just"/>
            <a:r>
              <a:rPr lang="fr-FR" sz="2000" dirty="0" smtClean="0"/>
              <a:t>Nous aussi cela nous arrive de tomber. …Nous nous croyons incapables de nous relever parfois… mais Jésus nous apprend que malgré les souffrances tout est encore possible.</a:t>
            </a:r>
          </a:p>
          <a:p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173336" y="26064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tombe pour la première fois.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Partage\Catéchèse communautaire\Catéchèses liturgiques\Carême\2020 Semaine Sainte\2020 Chemin de Croix\Alfera Images bonne définition\station 03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0648"/>
            <a:ext cx="4129816" cy="5157986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27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59869" y="908720"/>
            <a:ext cx="4716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Marie, sa maman est là .Elle suit son fils jusqu’à la mort. Elle est déchirée de douleur à la vue des souffrances de Jésus mais pas une plainte, pas un doute n'effleure. Dans son malheur, elle garde confiance!</a:t>
            </a:r>
          </a:p>
          <a:p>
            <a:r>
              <a:rPr lang="fr-FR" sz="2000" dirty="0" smtClean="0"/>
              <a:t>En regardant la foule Jésus l’aperçoit. </a:t>
            </a:r>
          </a:p>
          <a:p>
            <a:r>
              <a:rPr lang="fr-FR" sz="2000" dirty="0" smtClean="0"/>
              <a:t>Leurs regards se croisent. Ils ne se disent rien. Mais entre Marie et Jésus tout passe de cœur à cœur. Et Marie sait comme au premier jour ‘Oui, il est le Fils de Dieu’ ,</a:t>
            </a:r>
          </a:p>
          <a:p>
            <a:r>
              <a:rPr lang="fr-FR" sz="2000" dirty="0" smtClean="0"/>
              <a:t>Elle est là et son regard, sa présence silencieuse apportent le réconfort, le soutien. Jésus n'est plus seul... -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5365" y="10094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rencontre sa mère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0320" y="5301208"/>
            <a:ext cx="8980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Ô Marie apprends –moi  à vivre ce cœur à cœur avec Jésus.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 nous te remercions pour nos mamans qui nous accompagnent et nous consolent.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 nous te prions pour les enfants du monde qui souffrent et qui n’ont pas de maman pour les consoler.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 nous te prions pour toutes les mamans qui pleurent un enfant.  </a:t>
            </a:r>
          </a:p>
        </p:txBody>
      </p:sp>
      <p:pic>
        <p:nvPicPr>
          <p:cNvPr id="4098" name="Picture 2" descr="C:\Partage\Catéchèse communautaire\Catéchèses liturgiques\Carême\2020 Semaine Sainte\2020 Chemin de Croix\Alfera Images bonne définition\station 04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942"/>
            <a:ext cx="4106014" cy="5128258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0513" y="2112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99992" y="620688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Simon de Cyrène est un étranger. Il vient du nord de l'Afrique. Pour le peuple juif, c'est un païen, une personne éloignée de Dieu.</a:t>
            </a:r>
          </a:p>
          <a:p>
            <a:r>
              <a:rPr lang="fr-FR" sz="2000" dirty="0" smtClean="0"/>
              <a:t>Simon de Cyrène ne connaît pas Jésus. Il n'a sans doute jamais entendu parler de lui; son histoire n'est pas la sienne... Pourtant, il aide Jésus à porter son lourd fardeau et dans ce don de lui-même, dans ce dépassement, il devient "image de Dieu".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06520" y="111759"/>
            <a:ext cx="634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Simon de Cyrène porte la croix de Jésus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107504" y="481091"/>
            <a:ext cx="4165984" cy="50405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573325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3">
                    <a:lumMod val="50000"/>
                  </a:schemeClr>
                </a:solidFill>
              </a:rPr>
              <a:t>Jésus apprends–moi à voir la solitude et la souffrance de ceux qui m’ entourent et à les soulager comme l’a fait Simon pour toi.</a:t>
            </a:r>
          </a:p>
          <a:p>
            <a:r>
              <a:rPr lang="fr-FR" sz="2000" b="1" i="1" dirty="0" smtClean="0">
                <a:solidFill>
                  <a:schemeClr val="accent3">
                    <a:lumMod val="50000"/>
                  </a:schemeClr>
                </a:solidFill>
              </a:rPr>
              <a:t>En aidant les autres, je soulage le poids de Ta Croix!</a:t>
            </a:r>
            <a:endParaRPr lang="fr-F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3133" y="68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067944" y="980728"/>
            <a:ext cx="48245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L'Evangile ne nous dit rien de Véronique dont le nom signifie: "image vraie de Dieu".</a:t>
            </a:r>
          </a:p>
          <a:p>
            <a:endParaRPr lang="fr-FR" dirty="0" smtClean="0"/>
          </a:p>
          <a:p>
            <a:r>
              <a:rPr lang="fr-FR" dirty="0" smtClean="0"/>
              <a:t>Que fait Véronique? Elle essuie avec beaucoup de tendresse le visage fatigué, poussiéreux, douloureux de Jésus; elle apaise, purifie, redonne un élan, aide à affronter l'inconnu.                      Par ce geste, elle dit aussi toute la valeur, toute l'importance que Jésus présente  à ses yeux.</a:t>
            </a:r>
          </a:p>
          <a:p>
            <a:endParaRPr lang="fr-FR" dirty="0" smtClean="0"/>
          </a:p>
          <a:p>
            <a:r>
              <a:rPr lang="fr-FR" dirty="0"/>
              <a:t>Que l’Esprit Saint nous aide à </a:t>
            </a:r>
            <a:r>
              <a:rPr lang="fr-FR" dirty="0" smtClean="0"/>
              <a:t>voir le </a:t>
            </a:r>
            <a:r>
              <a:rPr lang="fr-FR" dirty="0"/>
              <a:t>Christ </a:t>
            </a:r>
            <a:r>
              <a:rPr lang="fr-FR" dirty="0" smtClean="0"/>
              <a:t>en chacun.</a:t>
            </a:r>
            <a:endParaRPr lang="fr-FR" dirty="0"/>
          </a:p>
          <a:p>
            <a:r>
              <a:rPr lang="fr-FR" sz="1200" i="1" dirty="0" smtClean="0"/>
              <a:t>(</a:t>
            </a:r>
            <a:r>
              <a:rPr lang="fr-FR" sz="1200" i="1" u="sng" dirty="0" smtClean="0"/>
              <a:t>Note</a:t>
            </a:r>
            <a:r>
              <a:rPr lang="fr-FR" sz="1200" i="1" dirty="0"/>
              <a:t>: au centre du voile : le Yod </a:t>
            </a:r>
            <a:r>
              <a:rPr lang="fr-FR" sz="1200" i="1" dirty="0" smtClean="0"/>
              <a:t>hébraïque </a:t>
            </a:r>
            <a:r>
              <a:rPr lang="fr-FR" sz="1200" i="1" dirty="0"/>
              <a:t>initiale de </a:t>
            </a:r>
            <a:r>
              <a:rPr lang="fr-FR" sz="1200" i="1" dirty="0" smtClean="0"/>
              <a:t>Yahvé)</a:t>
            </a:r>
            <a:endParaRPr lang="fr-FR" sz="1200" i="1" dirty="0"/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1880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6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Véronique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essuie le visage de Jésus.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 descr="C:\Partage\Catéchèse communautaire\Catéchèses liturgiques\Carême\2020 Semaine Sainte\2020 Chemin de Croix\Alfera Images bonne définition\station 06©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6" y="332656"/>
            <a:ext cx="3615981" cy="45259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1625" y="84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67944" y="1166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Jésus tombe une deuxième fois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024" y="93540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Jésus tombe à nouveau dans la poussière, au plus près de la pauvreté humaine... Il n'a plus de force... Pourtant, il se relève encore.</a:t>
            </a:r>
          </a:p>
          <a:p>
            <a:pPr algn="just"/>
            <a:r>
              <a:rPr lang="fr-FR" dirty="0" smtClean="0"/>
              <a:t>Il n'a pas oublié qu'au plus profond de la nuit, Dieu relève, soutient, porte vers La Lumière ceux qui l'appellent.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6024" y="5075074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Jésus, nos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faiblesses, nos mauvaises habitudes nous font souvent tomber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Ô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Jésus,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apprends-moi à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ne pas me décourager, à accepter humblement mes chutes. Donne-moi ta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patience et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ta force. </a:t>
            </a:r>
            <a:endParaRPr lang="fr-FR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Apporte–moi ton réconfort pour que je puisse me relever et découvrir ta présence à mes côtés.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Partage\Catéchèse communautaire\Catéchèses liturgiques\Carême\2020 Semaine Sainte\2020 Chemin de Croix\Alfera Images bonne définition\station 07©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319"/>
            <a:ext cx="3744416" cy="46867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5516" y="100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/>
        </p:blipFill>
        <p:spPr>
          <a:xfrm>
            <a:off x="251519" y="188640"/>
            <a:ext cx="4234621" cy="5112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4103948" y="174599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 Station :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Jésus et les femmes de Jérusalem.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024" y="1015555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D'après les évangiles, les femmes de Jérusalem pleurent en voyant Jésus peiner sur le chemin. Jésus leur dit: "Ne pleurez pas sur moi! Pleurez sur vous-mêmes et vos enfants!" </a:t>
            </a:r>
          </a:p>
          <a:p>
            <a:pPr algn="just"/>
            <a:r>
              <a:rPr lang="fr-FR" dirty="0" smtClean="0"/>
              <a:t>Jésus marche sur un chemin difficile mais BEAU! Un chemin qui conduit à la paix, à la lumière, à la Vie. D'autres, pendant ce temps, s'égarent. Ils n'ont pas mis en priorité l'Amour de Dieu et du prochain... Ils sont restés attachés à des choses de moindre importance. C'est sur eux qu'il faut pleurer...</a:t>
            </a:r>
          </a:p>
          <a:p>
            <a:pPr algn="just"/>
            <a:r>
              <a:rPr lang="fr-FR" dirty="0" smtClean="0"/>
              <a:t>Et nous? Quelles sont nos valeurs essentielles? Qu'est-ce qui est important dans nos vies?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55892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Jésus Toi qui es venu pour nous sauver du mal , 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montre-moi le chemin du pardon et de l’amour, </a:t>
            </a:r>
          </a:p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fais que je te connaisse et que je marche à ta suite. 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1206" y="1745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1731</Words>
  <Application>Microsoft Office PowerPoint</Application>
  <PresentationFormat>Affichage à l'écran (4:3)</PresentationFormat>
  <Paragraphs>122</Paragraphs>
  <Slides>16</Slides>
  <Notes>8</Notes>
  <HiddenSlides>0</HiddenSlides>
  <MMClips>15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77</cp:revision>
  <cp:lastPrinted>2020-01-27T13:42:26Z</cp:lastPrinted>
  <dcterms:created xsi:type="dcterms:W3CDTF">2020-01-27T08:50:32Z</dcterms:created>
  <dcterms:modified xsi:type="dcterms:W3CDTF">2021-02-04T13:34:20Z</dcterms:modified>
</cp:coreProperties>
</file>