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6" r:id="rId5"/>
    <p:sldId id="262" r:id="rId6"/>
    <p:sldId id="267" r:id="rId7"/>
    <p:sldId id="263" r:id="rId8"/>
    <p:sldId id="268" r:id="rId9"/>
    <p:sldId id="264" r:id="rId10"/>
    <p:sldId id="269" r:id="rId11"/>
    <p:sldId id="265" r:id="rId12"/>
    <p:sldId id="270" r:id="rId13"/>
    <p:sldId id="258" r:id="rId14"/>
    <p:sldId id="259" r:id="rId15"/>
    <p:sldId id="26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7FFC7-86FC-4C51-8D21-A43F0B8F0D54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E776-4441-4E9B-A69F-0510F8D56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8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056C-FA44-46A6-A107-E90EF489D871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54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FD5C-D026-43FB-923F-DB486D756546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0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C21B-25C9-492A-9455-A08BAD3501C7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94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5553-8B79-4DA2-8149-B32AB28783E6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999C-7552-4583-A4EE-08A3AF0DC76F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4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1418-568F-4C8C-B433-828256F0CD54}" type="datetime1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9766-E573-48FE-8BB7-C0883F5FBC04}" type="datetime1">
              <a:rPr lang="fr-FR" smtClean="0"/>
              <a:t>09/03/2021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28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5E2-58DA-47C5-8F6D-FD9931ABF2D1}" type="datetime1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B803-0D78-4D5D-949C-8C3F67A4EF84}" type="datetime1">
              <a:rPr lang="fr-FR" smtClean="0"/>
              <a:t>09/03/2021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92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A8D5-5CB7-4C7B-A35F-6F8E0AABE5F5}" type="datetime1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1D2A-7588-4A02-AD79-E0750B6FA510}" type="datetime1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BADE-6BA8-4F2A-8FCD-05B606E90256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E34E-C5D3-4720-9207-CC091DDFB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8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e-37.f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6252" y="260648"/>
            <a:ext cx="5688632" cy="936104"/>
          </a:xfrm>
        </p:spPr>
        <p:txBody>
          <a:bodyPr/>
          <a:lstStyle/>
          <a:p>
            <a:r>
              <a:rPr lang="fr-FR" dirty="0" smtClean="0"/>
              <a:t>Mon Carême 2021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1960" y="980728"/>
            <a:ext cx="4240560" cy="648072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La Croix Pascale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artage\Catéchèse Communautaire\Catéchèses liturgiques\Carême\2021 Carême année B\Croix_pascale_détourée_P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1928106" cy="29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76261" y="2132856"/>
            <a:ext cx="353256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Une croix: qu’est-ce que c’est?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92080" y="4124074"/>
            <a:ext cx="34563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Qu’est-ce que cela représente pour les chrétiens?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67944" y="3140967"/>
            <a:ext cx="244827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D’où vient ce signe?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7695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5507"/>
            <a:ext cx="1510767" cy="19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9" y="3573016"/>
            <a:ext cx="1193104" cy="15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55" y="4581128"/>
            <a:ext cx="1661170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7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0112" y="4797152"/>
            <a:ext cx="28083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« Le troisième jour Jésus est descendu aux enfers »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228" y="591084"/>
            <a:ext cx="4779559" cy="536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6791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reconnais Jésus?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60232" y="2708920"/>
            <a:ext cx="216024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Jésus est ressuscité, c’est le jour de Pâques.</a:t>
            </a:r>
            <a:endParaRPr lang="fr-FR" dirty="0"/>
          </a:p>
        </p:txBody>
      </p:sp>
      <p:sp>
        <p:nvSpPr>
          <p:cNvPr id="3" name="Cœur 2"/>
          <p:cNvSpPr/>
          <p:nvPr/>
        </p:nvSpPr>
        <p:spPr>
          <a:xfrm>
            <a:off x="7715200" y="3356992"/>
            <a:ext cx="914400" cy="914400"/>
          </a:xfrm>
          <a:prstGeom prst="hear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01" y="2501570"/>
            <a:ext cx="1366934" cy="152598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Ellipse 1"/>
          <p:cNvSpPr/>
          <p:nvPr/>
        </p:nvSpPr>
        <p:spPr>
          <a:xfrm>
            <a:off x="107503" y="1700808"/>
            <a:ext cx="2103717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Rameaux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171" y="2464145"/>
            <a:ext cx="1592945" cy="16008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Ellipse 2"/>
          <p:cNvSpPr/>
          <p:nvPr/>
        </p:nvSpPr>
        <p:spPr>
          <a:xfrm>
            <a:off x="1115616" y="4233078"/>
            <a:ext cx="1991536" cy="887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 Cène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789" y="286110"/>
            <a:ext cx="1515708" cy="21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202531" y="476672"/>
            <a:ext cx="2177781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est crucifié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924" y="2557596"/>
            <a:ext cx="1335099" cy="14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7020272" y="2694417"/>
            <a:ext cx="1800200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est ressuscité!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Hosanna!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7931" y="4064976"/>
            <a:ext cx="1390192" cy="27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5202531" y="4847642"/>
            <a:ext cx="2329513" cy="112844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est descendu aux enfers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3" y="188640"/>
            <a:ext cx="260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Reprenons toutes les parties!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1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Jouons au quizz!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511793"/>
            <a:ext cx="525336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Que se passe-</a:t>
            </a:r>
            <a:r>
              <a:rPr lang="fr-FR" b="1" dirty="0" err="1" smtClean="0"/>
              <a:t>t’il</a:t>
            </a:r>
            <a:r>
              <a:rPr lang="fr-FR" b="1" dirty="0" smtClean="0"/>
              <a:t> le jour des Rameaux? </a:t>
            </a:r>
            <a:r>
              <a:rPr lang="fr-FR" dirty="0" smtClean="0"/>
              <a:t>Clique sur les bonnes réponses! (Elles seront colorées en vert.)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1916832"/>
            <a:ext cx="2664296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entre dans Jérusalem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427984" y="1844824"/>
            <a:ext cx="3528392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gens l’accueillent en lui jetant des pierres.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3340692"/>
            <a:ext cx="3240360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gens l’accueillent comme un roi.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4797152"/>
            <a:ext cx="3816424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est assis sur un chameau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68777" y="3356992"/>
            <a:ext cx="31683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gens agitent des branches.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56182" y="4689140"/>
            <a:ext cx="3593955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On dit: Hosanna! Béni soit celui qui vient au nom du Seigneur!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7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76672"/>
            <a:ext cx="770485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Que fait Jésus le jeudi Saint? </a:t>
            </a:r>
            <a:r>
              <a:rPr lang="fr-FR" dirty="0" smtClean="0"/>
              <a:t>Clique sur les phrases qui  racontent bien ce qui s’est passé.</a:t>
            </a:r>
            <a:endParaRPr lang="fr-FR" dirty="0"/>
          </a:p>
        </p:txBody>
      </p:sp>
      <p:sp>
        <p:nvSpPr>
          <p:cNvPr id="3" name="Hexagone 2"/>
          <p:cNvSpPr/>
          <p:nvPr/>
        </p:nvSpPr>
        <p:spPr>
          <a:xfrm>
            <a:off x="683568" y="1628800"/>
            <a:ext cx="2880320" cy="936104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prend son dernier repas avec Joseph et Marie.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Hexagone 3"/>
          <p:cNvSpPr/>
          <p:nvPr/>
        </p:nvSpPr>
        <p:spPr>
          <a:xfrm>
            <a:off x="4434341" y="1628800"/>
            <a:ext cx="2304256" cy="936104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dernier repas s’appelle : La Cène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Hexagone 4"/>
          <p:cNvSpPr/>
          <p:nvPr/>
        </p:nvSpPr>
        <p:spPr>
          <a:xfrm>
            <a:off x="539552" y="2996952"/>
            <a:ext cx="2664296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apôtres sont autour de Jésus et l’écoutent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5932529" y="2852936"/>
            <a:ext cx="2232248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lave les pieds de ses disciples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Hexagone 6"/>
          <p:cNvSpPr/>
          <p:nvPr/>
        </p:nvSpPr>
        <p:spPr>
          <a:xfrm>
            <a:off x="3426229" y="2996952"/>
            <a:ext cx="2160240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Ponce Pilate participe au repas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827584" y="4581128"/>
            <a:ext cx="2448272" cy="1080120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partage un agneau et du lait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Hexagone 8"/>
          <p:cNvSpPr/>
          <p:nvPr/>
        </p:nvSpPr>
        <p:spPr>
          <a:xfrm>
            <a:off x="3779912" y="4581128"/>
            <a:ext cx="3672408" cy="1152128"/>
          </a:xfrm>
          <a:prstGeom prst="hexag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dit:…   ceci est mon corps, ceci est mon sang; vous ferez cela en mémoire de moi. 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5040560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Dimanche de Pâques </a:t>
            </a:r>
            <a:r>
              <a:rPr lang="fr-FR" dirty="0" smtClean="0"/>
              <a:t>: Jésus est ressuscité! Alléluia!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828035"/>
            <a:ext cx="5616624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Clique, les phrases qui ne sont pas justes disparaîtront</a:t>
            </a:r>
            <a:endParaRPr lang="fr-FR" dirty="0"/>
          </a:p>
        </p:txBody>
      </p:sp>
      <p:sp>
        <p:nvSpPr>
          <p:cNvPr id="5" name="Cœur 4"/>
          <p:cNvSpPr/>
          <p:nvPr/>
        </p:nvSpPr>
        <p:spPr>
          <a:xfrm>
            <a:off x="257689" y="1700808"/>
            <a:ext cx="2298087" cy="2016224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Les femmes se rendent au tombeau le matin.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Cœur 5"/>
          <p:cNvSpPr/>
          <p:nvPr/>
        </p:nvSpPr>
        <p:spPr>
          <a:xfrm>
            <a:off x="6813651" y="4653136"/>
            <a:ext cx="2088232" cy="1800200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tombeau est ouvert et vide.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Cœur 6"/>
          <p:cNvSpPr/>
          <p:nvPr/>
        </p:nvSpPr>
        <p:spPr>
          <a:xfrm>
            <a:off x="6300192" y="1340768"/>
            <a:ext cx="2232248" cy="1944216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Jésus est assis au bord du tombeau.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Cœur 7"/>
          <p:cNvSpPr/>
          <p:nvPr/>
        </p:nvSpPr>
        <p:spPr>
          <a:xfrm>
            <a:off x="323528" y="4149080"/>
            <a:ext cx="2160240" cy="1800200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Il ne reste que les linges et le suaire.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Cœur 8"/>
          <p:cNvSpPr/>
          <p:nvPr/>
        </p:nvSpPr>
        <p:spPr>
          <a:xfrm>
            <a:off x="3059832" y="1700808"/>
            <a:ext cx="2376264" cy="1872208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Les disciples ont alors compris que Jésus devait ressusciter!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0" name="Cœur 9"/>
          <p:cNvSpPr/>
          <p:nvPr/>
        </p:nvSpPr>
        <p:spPr>
          <a:xfrm>
            <a:off x="4802098" y="3176972"/>
            <a:ext cx="1988075" cy="1944216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femmes ouvrent le tombeau.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Cœur 10"/>
          <p:cNvSpPr/>
          <p:nvPr/>
        </p:nvSpPr>
        <p:spPr>
          <a:xfrm>
            <a:off x="2915816" y="4394845"/>
            <a:ext cx="1656184" cy="1584176"/>
          </a:xfrm>
          <a:prstGeom prst="hear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 foule cherche Jésus.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1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44341"/>
            <a:ext cx="6120680" cy="34369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476672"/>
            <a:ext cx="46805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Bonne fête de Pâques!</a:t>
            </a:r>
            <a:endParaRPr lang="fr-FR" sz="3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4008" y="6381328"/>
            <a:ext cx="2895600" cy="365125"/>
          </a:xfrm>
        </p:spPr>
        <p:txBody>
          <a:bodyPr/>
          <a:lstStyle/>
          <a:p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://www.cate-37.fr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  Carême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8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8" y="161772"/>
            <a:ext cx="3178696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Observons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487345"/>
            <a:ext cx="3960440" cy="576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716" y="2348880"/>
            <a:ext cx="331236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Cette Croix Pascale représente 5 moments vécus par Jésus au cours de la semaine Sainte, du dimanche des Rameaux au dimanche de Pâques.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139952" y="625462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Centre œcuménique Russe de Rome.</a:t>
            </a:r>
            <a:endParaRPr lang="fr-FR" sz="1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253" y="764704"/>
            <a:ext cx="4431068" cy="49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2606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Regardons d’un peu plus près….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060849"/>
            <a:ext cx="208823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Rameaux: Jésus est accueilli comme un roi.</a:t>
            </a:r>
            <a:endParaRPr lang="fr-FR" dirty="0"/>
          </a:p>
        </p:txBody>
      </p:sp>
      <p:cxnSp>
        <p:nvCxnSpPr>
          <p:cNvPr id="4" name="Connecteur en angle 3"/>
          <p:cNvCxnSpPr/>
          <p:nvPr/>
        </p:nvCxnSpPr>
        <p:spPr>
          <a:xfrm>
            <a:off x="1835696" y="2924944"/>
            <a:ext cx="864096" cy="2516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279" y="908720"/>
            <a:ext cx="4698014" cy="472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886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là que vois-tu? Qui sont ces personnages?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1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47972" y="3933056"/>
            <a:ext cx="111612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Cène: le dernier repas de Jésus avec les apôtres.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483768" y="3717032"/>
            <a:ext cx="1440160" cy="792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49" y="476673"/>
            <a:ext cx="3959656" cy="568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33265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Regarde les personnages, les anges, le crâne au pied de la croix.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41338"/>
            <a:ext cx="395605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40152" y="1052736"/>
            <a:ext cx="23042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Jésus est crucifié au  Mont Golgotha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961" y="836712"/>
            <a:ext cx="2894053" cy="56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606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Où est Jésus? A qui tend-il la main?</a:t>
            </a:r>
          </a:p>
          <a:p>
            <a:r>
              <a:rPr lang="fr-FR" dirty="0" smtClean="0"/>
              <a:t>Sur quoi marche-</a:t>
            </a:r>
            <a:r>
              <a:rPr lang="fr-FR" dirty="0" err="1" smtClean="0"/>
              <a:t>t’il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34E-C5D3-4720-9207-CC091DDFB0B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409</Words>
  <Application>Microsoft Office PowerPoint</Application>
  <PresentationFormat>Affichage à l'écran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Mon Carême 2021</vt:lpstr>
      <vt:lpstr>Observons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Carême 2021</dc:title>
  <dc:creator>Utilisateur</dc:creator>
  <cp:lastModifiedBy>Utilisateur</cp:lastModifiedBy>
  <cp:revision>33</cp:revision>
  <dcterms:created xsi:type="dcterms:W3CDTF">2021-02-16T12:17:56Z</dcterms:created>
  <dcterms:modified xsi:type="dcterms:W3CDTF">2021-03-09T13:46:56Z</dcterms:modified>
</cp:coreProperties>
</file>