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56DD-4A22-44DA-8266-1D8EB2B7B2CF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ECC20-9A03-4586-A384-A1FA17F56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8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516-6BA9-4D24-BD86-7DDBCC6DC2C2}" type="datetime1">
              <a:rPr lang="fr-FR" smtClean="0"/>
              <a:t>14/10/2020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FFD0-24C6-44BD-A799-B89B243C7B40}" type="datetime1">
              <a:rPr lang="fr-FR" smtClean="0"/>
              <a:t>14/10/2020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C88B-9F4F-437E-B54F-241F242EE7C9}" type="datetime1">
              <a:rPr lang="fr-FR" smtClean="0"/>
              <a:t>14/10/2020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969-8364-4B12-B475-F07B1F6E9CCB}" type="datetime1">
              <a:rPr lang="fr-FR" smtClean="0"/>
              <a:t>14/10/2020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B870-C9EB-46D8-81A9-DDDC2546B3FF}" type="datetime1">
              <a:rPr lang="fr-FR" smtClean="0"/>
              <a:t>14/10/2020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6A9B-51BD-45DE-A3EF-B9AC4A5B4B27}" type="datetime1">
              <a:rPr lang="fr-FR" smtClean="0"/>
              <a:t>14/10/2020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00DD-79FB-4E12-856E-7452001F38A1}" type="datetime1">
              <a:rPr lang="fr-FR" smtClean="0"/>
              <a:t>14/10/2020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E223-92F7-4188-9D17-8D8BBD71E092}" type="datetime1">
              <a:rPr lang="fr-FR" smtClean="0"/>
              <a:t>14/10/2020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C69-C210-4823-8C91-0C100A7C0F65}" type="datetime1">
              <a:rPr lang="fr-FR" smtClean="0"/>
              <a:t>14/10/2020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8FEC-DF35-4F36-84BE-68B14E67430A}" type="datetime1">
              <a:rPr lang="fr-FR" smtClean="0"/>
              <a:t>14/10/2020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4D0-2B63-4DDE-9A1F-5023CBDBBCBF}" type="datetime1">
              <a:rPr lang="fr-FR" smtClean="0"/>
              <a:t>14/10/2020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D1E8-DED1-434A-A816-F49B2D74D948}" type="datetime1">
              <a:rPr lang="fr-FR" smtClean="0"/>
              <a:t>14/10/2020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yH9a9jA5F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92080" y="476672"/>
            <a:ext cx="3166120" cy="1470025"/>
          </a:xfrm>
        </p:spPr>
        <p:txBody>
          <a:bodyPr/>
          <a:lstStyle/>
          <a:p>
            <a:r>
              <a:rPr lang="fr-FR" dirty="0" smtClean="0"/>
              <a:t>AVENT 2020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48064" y="2722328"/>
            <a:ext cx="3419872" cy="25202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Présentation d’un temps fort intergénérationnel</a:t>
            </a:r>
          </a:p>
          <a:p>
            <a:r>
              <a:rPr lang="fr-FR" dirty="0" smtClean="0"/>
              <a:t>13 octobre 2020</a:t>
            </a:r>
          </a:p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816424" cy="57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Evangile de Jésus-Christ selon saint Marc (Mc1, 1-8)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01 COMMENCEMENT DE L’ÉVANGILE de Jésus, Christ, Fils de Dieu.</a:t>
            </a:r>
          </a:p>
          <a:p>
            <a:endParaRPr lang="fr-FR" dirty="0"/>
          </a:p>
          <a:p>
            <a:r>
              <a:rPr lang="fr-FR" dirty="0"/>
              <a:t>02 Il est écrit dans Isaïe, le prophète : Voici que j’envoie mon messager en avant de toi, pour ouvrir ton chemin.</a:t>
            </a:r>
          </a:p>
          <a:p>
            <a:endParaRPr lang="fr-FR" dirty="0"/>
          </a:p>
          <a:p>
            <a:r>
              <a:rPr lang="fr-FR" dirty="0"/>
              <a:t>03 Voix de celui qui crie dans le désert : Préparez le chemin du Seigneur, rendez droits ses sentiers.</a:t>
            </a:r>
          </a:p>
          <a:p>
            <a:endParaRPr lang="fr-FR" dirty="0"/>
          </a:p>
          <a:p>
            <a:r>
              <a:rPr lang="fr-FR" dirty="0"/>
              <a:t>04 Alors Jean, celui qui baptisait, parut dans le désert. Il proclamait un baptême de conversion pour le pardon des péchés.</a:t>
            </a:r>
          </a:p>
          <a:p>
            <a:endParaRPr lang="fr-FR" dirty="0"/>
          </a:p>
          <a:p>
            <a:r>
              <a:rPr lang="fr-FR" dirty="0"/>
              <a:t>05 Toute la Judée, tous les habitants de Jérusalem se rendaient auprès de lui, et ils étaient baptisés par lui dans le Jourdain, en reconnaissant publiquement leurs péchés.</a:t>
            </a:r>
          </a:p>
          <a:p>
            <a:endParaRPr lang="fr-FR" dirty="0"/>
          </a:p>
          <a:p>
            <a:r>
              <a:rPr lang="fr-FR" dirty="0"/>
              <a:t>06 Jean était vêtu de poil de chameau, avec une ceinture de cuir autour des reins ; il se nourrissait de sauterelles et de miel sauvage.</a:t>
            </a:r>
          </a:p>
          <a:p>
            <a:endParaRPr lang="fr-FR" dirty="0"/>
          </a:p>
          <a:p>
            <a:r>
              <a:rPr lang="fr-FR" dirty="0"/>
              <a:t>07 Il proclamait : « Voici venir derrière moi celui qui est plus fort que moi ; je ne suis pas digne de m’abaisser pour défaire la courroie de ses sandales.</a:t>
            </a:r>
          </a:p>
          <a:p>
            <a:endParaRPr lang="fr-FR" dirty="0"/>
          </a:p>
          <a:p>
            <a:r>
              <a:rPr lang="fr-FR" dirty="0"/>
              <a:t>08 Moi, je vous ai baptisés avec de l’eau ; lui vous baptisera dans l’Esprit Saint.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71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Être veilleurs avec </a:t>
            </a:r>
            <a:r>
              <a:rPr lang="fr-FR" dirty="0" err="1" smtClean="0"/>
              <a:t>Laudato</a:t>
            </a:r>
            <a:r>
              <a:rPr lang="fr-FR" dirty="0" smtClean="0"/>
              <a:t> 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>
                <a:hlinkClick r:id="rId2"/>
              </a:rPr>
              <a:t>Regardons </a:t>
            </a:r>
            <a:r>
              <a:rPr lang="fr-FR" b="1" u="sng" dirty="0" err="1">
                <a:hlinkClick r:id="rId2"/>
              </a:rPr>
              <a:t>Laudato</a:t>
            </a:r>
            <a:r>
              <a:rPr lang="fr-FR" b="1" u="sng" dirty="0">
                <a:hlinkClick r:id="rId2"/>
              </a:rPr>
              <a:t> Si : Clip animé pour les enfants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b="14948"/>
          <a:stretch/>
        </p:blipFill>
        <p:spPr>
          <a:xfrm>
            <a:off x="1841400" y="2996952"/>
            <a:ext cx="54612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Jésus Christ, lumière du monde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pic>
        <p:nvPicPr>
          <p:cNvPr id="5" name="Espace réservé du contenu 4" descr="Jean 8:1-12 S21 Bible Segond 2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988840"/>
            <a:ext cx="453650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7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R/ : Le Seigneur est ma lumière et mon salut, De qui aurais-je crainte ? Le Seigneur est le rempart de ma vie, Devant qui tremblerais-je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1. J'ai demandé une chose au Seigneur, La seule que je cherche : Habiter la maison du Seigneur tous les jours de ma vie.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2. Habiter ta maison, Seigneur, Pour t'admirer en ta beauté Et m'attacher à ton Eglise, Seigneur.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3. J'en suis sûr, je verrai la bonté du Seigneur Sur la terre des vivants. Espère, sois fort et prends courage, Espère, espère le Seigneur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70" y="178376"/>
            <a:ext cx="1594685" cy="238652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83568" y="178376"/>
            <a:ext cx="6192688" cy="11932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Seigneur est ma lumière </a:t>
            </a:r>
            <a:br>
              <a:rPr lang="fr-FR" dirty="0" smtClean="0"/>
            </a:br>
            <a:r>
              <a:rPr lang="fr-FR" dirty="0" smtClean="0"/>
              <a:t>et mon salut</a:t>
            </a:r>
            <a:endParaRPr lang="fr-FR" dirty="0"/>
          </a:p>
        </p:txBody>
      </p:sp>
      <p:pic>
        <p:nvPicPr>
          <p:cNvPr id="8" name="le-seigneur-est-ma-lumiere-et-mon-salut-celebrat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5" y="1371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Ps </a:t>
            </a:r>
            <a:r>
              <a:rPr lang="fr-FR" dirty="0"/>
              <a:t>118 (119), 41.43, 44-45, </a:t>
            </a:r>
            <a:r>
              <a:rPr lang="fr-FR" dirty="0" smtClean="0"/>
              <a:t>47-48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 smtClean="0"/>
              <a:t>R</a:t>
            </a:r>
            <a:r>
              <a:rPr lang="fr-FR" dirty="0"/>
              <a:t>/ Que vienne à moi, Seigneur, ton amour. (Ps 118, 41a)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 vienne à moi, Seigneur, ton amour,</a:t>
            </a:r>
          </a:p>
          <a:p>
            <a:pPr marL="0" indent="0">
              <a:buNone/>
            </a:pPr>
            <a:r>
              <a:rPr lang="fr-FR" dirty="0"/>
              <a:t>et ton salut, selon ta promesse.</a:t>
            </a:r>
          </a:p>
          <a:p>
            <a:pPr marL="0" indent="0">
              <a:buNone/>
            </a:pPr>
            <a:r>
              <a:rPr lang="fr-FR" dirty="0"/>
              <a:t>N’ôte pas de ma bouche la parole de vérité,</a:t>
            </a:r>
          </a:p>
          <a:p>
            <a:pPr marL="0" indent="0">
              <a:buNone/>
            </a:pPr>
            <a:r>
              <a:rPr lang="fr-FR" dirty="0"/>
              <a:t>car j’espère tes décisions.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J’observerai sans relâche ta loi,</a:t>
            </a:r>
          </a:p>
          <a:p>
            <a:pPr marL="0" indent="0">
              <a:buNone/>
            </a:pPr>
            <a:r>
              <a:rPr lang="fr-FR" dirty="0"/>
              <a:t>toujours et à jamais.</a:t>
            </a:r>
          </a:p>
          <a:p>
            <a:pPr marL="0" indent="0">
              <a:buNone/>
            </a:pPr>
            <a:r>
              <a:rPr lang="fr-FR" dirty="0"/>
              <a:t>Je marcherai librement,</a:t>
            </a:r>
          </a:p>
          <a:p>
            <a:pPr marL="0" indent="0">
              <a:buNone/>
            </a:pPr>
            <a:r>
              <a:rPr lang="fr-FR" dirty="0"/>
              <a:t>car je cherche tes préceptes.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Je trouve mon plaisir en tes volontés,</a:t>
            </a:r>
          </a:p>
          <a:p>
            <a:pPr marL="0" indent="0">
              <a:buNone/>
            </a:pPr>
            <a:r>
              <a:rPr lang="fr-FR" dirty="0"/>
              <a:t>oui, vraiment, je les aime.</a:t>
            </a:r>
          </a:p>
          <a:p>
            <a:pPr marL="0" indent="0">
              <a:buNone/>
            </a:pPr>
            <a:r>
              <a:rPr lang="fr-FR" dirty="0"/>
              <a:t>Je tends les mains vers tes volontés, je les aime,</a:t>
            </a:r>
          </a:p>
          <a:p>
            <a:pPr marL="0" indent="0">
              <a:buNone/>
            </a:pPr>
            <a:r>
              <a:rPr lang="fr-FR" dirty="0"/>
              <a:t>je médite sur tes ordres.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14" y="2060848"/>
            <a:ext cx="2567954" cy="38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Croix prière &quot;Notre père&quot; design - Achat / Vente objet décoratif - Cdisco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59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3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moi l’Avent c’est….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1524000" cy="127254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0" y="3717032"/>
            <a:ext cx="1572032" cy="17181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00" y="1412776"/>
            <a:ext cx="5158740" cy="17754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09" y="4005064"/>
            <a:ext cx="2852961" cy="18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L’Avent : le début d’une </a:t>
            </a:r>
            <a:br>
              <a:rPr lang="fr-FR" dirty="0" smtClean="0"/>
            </a:br>
            <a:r>
              <a:rPr lang="fr-FR" dirty="0" smtClean="0"/>
              <a:t>nouvelle année liturgique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4968552" cy="351706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115616" y="155679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Année B : Évangile selon St Marc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15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33056"/>
            <a:ext cx="6325923" cy="479188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8410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L’Avent, un chemin en 4 étapes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08" y="5586779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Veiller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508511" y="458302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Préparer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2123728" y="342451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Être dans la joie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3858284" y="217686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Accueillir Jésus</a:t>
            </a:r>
            <a:endParaRPr lang="fr-FR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65496"/>
            <a:ext cx="717124" cy="10031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77" y="2260042"/>
            <a:ext cx="717124" cy="10031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88844"/>
            <a:ext cx="717124" cy="10031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45" y="5586779"/>
            <a:ext cx="717124" cy="10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 : Dessinez c’est gagné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276872"/>
            <a:ext cx="5976664" cy="26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518</Words>
  <Application>Microsoft Office PowerPoint</Application>
  <PresentationFormat>Affichage à l'écran (4:3)</PresentationFormat>
  <Paragraphs>69</Paragraphs>
  <Slides>12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AVENT 2020</vt:lpstr>
      <vt:lpstr>Le Seigneur est ma lumière  et mon salut</vt:lpstr>
      <vt:lpstr>Ps 118 (119), 41.43, 44-45, 47-48 </vt:lpstr>
      <vt:lpstr>Présentation PowerPoint</vt:lpstr>
      <vt:lpstr>Pour moi l’Avent c’est….</vt:lpstr>
      <vt:lpstr>L’Avent : le début d’une  nouvelle année liturgique</vt:lpstr>
      <vt:lpstr>Présentation PowerPoint</vt:lpstr>
      <vt:lpstr>L’Avent, un chemin en 4 étapes</vt:lpstr>
      <vt:lpstr>Jeu : Dessinez c’est gagné !</vt:lpstr>
      <vt:lpstr>Evangile de Jésus-Christ selon saint Marc (Mc1, 1-8)</vt:lpstr>
      <vt:lpstr>Être veilleurs avec Laudato Si</vt:lpstr>
      <vt:lpstr>Jésus Christ, lumière du monde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AVENT 2020</dc:title>
  <dc:creator>Utilisateur</dc:creator>
  <cp:lastModifiedBy>Utilisateur</cp:lastModifiedBy>
  <cp:revision>20</cp:revision>
  <dcterms:created xsi:type="dcterms:W3CDTF">2020-10-01T13:22:58Z</dcterms:created>
  <dcterms:modified xsi:type="dcterms:W3CDTF">2020-10-14T08:18:51Z</dcterms:modified>
</cp:coreProperties>
</file>