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2" d="100"/>
          <a:sy n="62" d="100"/>
        </p:scale>
        <p:origin x="-9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60E58-FE12-4B4D-A2BB-3933434667FC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82CF6-74BA-438E-B472-814CD7FB2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4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04EE-5F86-46D9-86CD-745A281B4494}" type="datetime1">
              <a:rPr lang="fr-FR" smtClean="0"/>
              <a:t>01/10/2020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5D68-A970-4DDF-8874-A53306838B49}" type="datetime1">
              <a:rPr lang="fr-FR" smtClean="0"/>
              <a:t>01/10/2020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7076-82E6-44EA-939C-9E2C7FB012AF}" type="datetime1">
              <a:rPr lang="fr-FR" smtClean="0"/>
              <a:t>01/10/2020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D02E3-6363-4D22-A22F-21A96FC4A8E1}" type="datetime1">
              <a:rPr lang="fr-FR" smtClean="0"/>
              <a:t>01/10/2020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EE0E-0668-4642-9AA8-AC58B07D2C0D}" type="datetime1">
              <a:rPr lang="fr-FR" smtClean="0"/>
              <a:t>01/10/2020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0605-36D6-456F-8D3E-876B70A14F13}" type="datetime1">
              <a:rPr lang="fr-FR" smtClean="0"/>
              <a:t>01/10/2020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E632-B190-47A6-96FE-AC7DEC0F23AD}" type="datetime1">
              <a:rPr lang="fr-FR" smtClean="0"/>
              <a:t>01/10/2020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8433-233F-48A3-9131-97B4C68D109D}" type="datetime1">
              <a:rPr lang="fr-FR" smtClean="0"/>
              <a:t>01/10/2020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FD95-FAD7-4BC9-9039-0717BF7E069C}" type="datetime1">
              <a:rPr lang="fr-FR" smtClean="0"/>
              <a:t>01/10/2020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5E08-E0C0-4D8E-AFF8-D33E75C3C549}" type="datetime1">
              <a:rPr lang="fr-FR" smtClean="0"/>
              <a:t>01/10/2020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7798-68EB-4E80-9329-16B856D187F5}" type="datetime1">
              <a:rPr lang="fr-FR" smtClean="0"/>
              <a:t>01/10/2020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FC66-AB5A-45C1-BFB9-C30924AAD7CF}" type="datetime1">
              <a:rPr lang="fr-FR" smtClean="0"/>
              <a:t>01/10/2020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rgbClr val="C00000"/>
                </a:solidFill>
              </a:rPr>
              <a:t>SOIRÉE NOËL</a:t>
            </a:r>
            <a:endParaRPr lang="fr-FR" sz="7200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</a:rPr>
              <a:t>Bienvenue !</a:t>
            </a:r>
            <a:endParaRPr lang="fr-FR" sz="6000" b="1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917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939336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b="1" dirty="0"/>
              <a:t>Lecture de la Parole de Dieu : </a:t>
            </a:r>
            <a:r>
              <a:rPr lang="fr-FR" sz="9600" b="1" dirty="0" smtClean="0"/>
              <a:t>Luc 2,1-21</a:t>
            </a:r>
          </a:p>
          <a:p>
            <a:pPr marL="0" indent="0">
              <a:buNone/>
            </a:pPr>
            <a:endParaRPr lang="fr-FR" sz="9600" b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6400" dirty="0" smtClean="0"/>
              <a:t>«  En </a:t>
            </a:r>
            <a:r>
              <a:rPr lang="fr-FR" sz="6400" dirty="0"/>
              <a:t>ce temps-là, parut un édit de César Auguste pour faire recenser le monde entier. Ce premier</a:t>
            </a:r>
          </a:p>
          <a:p>
            <a:pPr marL="0" indent="0">
              <a:buNone/>
            </a:pPr>
            <a:r>
              <a:rPr lang="fr-FR" sz="6400" dirty="0"/>
              <a:t>recensement eut lieu à l'époque où </a:t>
            </a:r>
            <a:r>
              <a:rPr lang="fr-FR" sz="6400" dirty="0" err="1"/>
              <a:t>Quirinius</a:t>
            </a:r>
            <a:r>
              <a:rPr lang="fr-FR" sz="6400" dirty="0"/>
              <a:t> était gouverneur de Syrie. Tous allaient se faire</a:t>
            </a:r>
          </a:p>
          <a:p>
            <a:pPr marL="0" indent="0">
              <a:buNone/>
            </a:pPr>
            <a:r>
              <a:rPr lang="fr-FR" sz="6400" dirty="0"/>
              <a:t>recenser, chacun dans sa propre ville; Joseph aussi monta de la ville de Nazareth en Galilée à la</a:t>
            </a:r>
          </a:p>
          <a:p>
            <a:pPr marL="0" indent="0">
              <a:buNone/>
            </a:pPr>
            <a:r>
              <a:rPr lang="fr-FR" sz="6400" dirty="0"/>
              <a:t>ville de David qui s'appelle Bethléem en Judée, parce qu'il était de la famille et de la descendance</a:t>
            </a:r>
          </a:p>
          <a:p>
            <a:pPr marL="0" indent="0">
              <a:buNone/>
            </a:pPr>
            <a:r>
              <a:rPr lang="fr-FR" sz="6400" dirty="0"/>
              <a:t>de David, pour se faire recenser avec Marie son épouse, qui était enceinte</a:t>
            </a:r>
            <a:r>
              <a:rPr lang="fr-FR" sz="6400" dirty="0" smtClean="0"/>
              <a:t>.</a:t>
            </a:r>
          </a:p>
          <a:p>
            <a:pPr marL="0" indent="0">
              <a:buNone/>
            </a:pPr>
            <a:endParaRPr lang="fr-FR" sz="6400" dirty="0"/>
          </a:p>
          <a:p>
            <a:pPr marL="0" indent="0">
              <a:buNone/>
            </a:pPr>
            <a:r>
              <a:rPr lang="fr-FR" sz="6400" dirty="0"/>
              <a:t>Or, pendant qu'ils étaient là, le jour où elle devait accoucher arriva; elle accoucha de son fils</a:t>
            </a:r>
          </a:p>
          <a:p>
            <a:pPr marL="0" indent="0">
              <a:buNone/>
            </a:pPr>
            <a:r>
              <a:rPr lang="fr-FR" sz="6400" dirty="0"/>
              <a:t>premier-né, l'emmaillota et le déposa dans une mangeoire, parce qu'il n'y avait pas de place</a:t>
            </a:r>
          </a:p>
          <a:p>
            <a:pPr marL="0" indent="0">
              <a:buNone/>
            </a:pPr>
            <a:r>
              <a:rPr lang="fr-FR" sz="6400" dirty="0"/>
              <a:t>pour eux dans la salle d'hôtes. Il y avait dans le même pays des bergers qui vivaient aux champs</a:t>
            </a:r>
          </a:p>
          <a:p>
            <a:pPr marL="0" indent="0">
              <a:buNone/>
            </a:pPr>
            <a:r>
              <a:rPr lang="fr-FR" sz="6400" dirty="0"/>
              <a:t>et montaient la garde pendant la nuit auprès de leur troupeau. Un ange du Seigneur se présenta</a:t>
            </a:r>
          </a:p>
          <a:p>
            <a:pPr marL="0" indent="0">
              <a:buNone/>
            </a:pPr>
            <a:r>
              <a:rPr lang="fr-FR" sz="6400" dirty="0"/>
              <a:t>devant eux, la gloire du Seigneur les enveloppa de lumière et ils furent saisis d'une grande</a:t>
            </a:r>
          </a:p>
          <a:p>
            <a:pPr marL="0" indent="0">
              <a:buNone/>
            </a:pPr>
            <a:r>
              <a:rPr lang="fr-FR" sz="6400" dirty="0"/>
              <a:t>crainte. L'ange leur dit: " Soyez sans crainte, car voici, je viens vous annoncer une bonne</a:t>
            </a:r>
          </a:p>
          <a:p>
            <a:pPr marL="0" indent="0">
              <a:buNone/>
            </a:pPr>
            <a:r>
              <a:rPr lang="fr-FR" sz="6400" dirty="0"/>
              <a:t>nouvelle, qui sera une grande joie pour tout le peuple : Il vous est né aujourd'hui, dans la ville de</a:t>
            </a:r>
          </a:p>
          <a:p>
            <a:pPr marL="0" indent="0">
              <a:buNone/>
            </a:pPr>
            <a:r>
              <a:rPr lang="fr-FR" sz="6400" dirty="0"/>
              <a:t>David, un Sauveur qui est le Christ Seigneur; et voici le signe qui vous est donné: vous trouverez</a:t>
            </a:r>
          </a:p>
          <a:p>
            <a:pPr marL="0" indent="0">
              <a:buNone/>
            </a:pPr>
            <a:r>
              <a:rPr lang="fr-FR" sz="6400" dirty="0"/>
              <a:t>un nouveau-né emmailloté et couché dans une mangeoire." </a:t>
            </a:r>
            <a:r>
              <a:rPr lang="fr-FR" sz="6400" dirty="0" smtClean="0"/>
              <a:t>…</a:t>
            </a:r>
          </a:p>
          <a:p>
            <a:pPr marL="0" indent="0">
              <a:buNone/>
            </a:pPr>
            <a:endParaRPr lang="fr-FR" sz="6400" dirty="0"/>
          </a:p>
          <a:p>
            <a:pPr marL="0" indent="0">
              <a:buNone/>
            </a:pPr>
            <a:r>
              <a:rPr lang="fr-FR" sz="6400" dirty="0"/>
              <a:t>…Ils y allèrent en hâte et trouvèrent Marie, Joseph et le nouveau-né couché dans la mangeoire.</a:t>
            </a:r>
          </a:p>
          <a:p>
            <a:pPr marL="0" indent="0">
              <a:buNone/>
            </a:pPr>
            <a:r>
              <a:rPr lang="fr-FR" sz="6400" dirty="0"/>
              <a:t>…Puis les bergers s’en retournèrent, chantant la gloire et les louanges de Dieu pour tout ce qu’ils</a:t>
            </a:r>
          </a:p>
          <a:p>
            <a:pPr marL="0" indent="0">
              <a:buNone/>
            </a:pPr>
            <a:r>
              <a:rPr lang="fr-FR" sz="6400" dirty="0"/>
              <a:t>avaient vu et entendu, en accord avec ce qui leur avait été annoncé. 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34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Noël tous les jours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3400" dirty="0"/>
              <a:t>C'est Noël chaque fois qu'on essuie une larme dans les yeux d'un enfant</a:t>
            </a:r>
          </a:p>
          <a:p>
            <a:pPr marL="0" indent="0">
              <a:buNone/>
            </a:pPr>
            <a:r>
              <a:rPr lang="fr-FR" sz="3400" dirty="0"/>
              <a:t>C'est Noël chaque fois qu'on dépose les armes chaque fois qu'on s'entend</a:t>
            </a:r>
          </a:p>
          <a:p>
            <a:pPr marL="0" indent="0">
              <a:buNone/>
            </a:pPr>
            <a:r>
              <a:rPr lang="fr-FR" sz="3400" dirty="0"/>
              <a:t>C'est Noël chaque fois qu'on arrête une guerre et qu'on ouvre ses mains</a:t>
            </a:r>
          </a:p>
          <a:p>
            <a:pPr marL="0" indent="0">
              <a:buNone/>
            </a:pPr>
            <a:r>
              <a:rPr lang="fr-FR" sz="3400" dirty="0"/>
              <a:t>C'est Noël chaque fois qu'on force la misère à reculer plus loin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C'est Noël sur la terre chaque jour. Car Noël, ô mon frère, c'est l'Amour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r>
              <a:rPr lang="fr-FR" sz="3400" dirty="0"/>
              <a:t>C'est Noël quand nos cœurs oubliant les offenses sont vraiment fraternels</a:t>
            </a:r>
          </a:p>
          <a:p>
            <a:pPr marL="0" indent="0">
              <a:buNone/>
            </a:pPr>
            <a:r>
              <a:rPr lang="fr-FR" sz="3400" dirty="0"/>
              <a:t>C'est Noël quand enfin se lève l'espérance d'un amour plus réel</a:t>
            </a:r>
          </a:p>
          <a:p>
            <a:pPr marL="0" indent="0">
              <a:buNone/>
            </a:pPr>
            <a:r>
              <a:rPr lang="fr-FR" sz="3400" dirty="0"/>
              <a:t>C'est Noël quand soudain se taisent les mensonges faisant place au bonheur</a:t>
            </a:r>
          </a:p>
          <a:p>
            <a:pPr marL="0" indent="0">
              <a:buNone/>
            </a:pPr>
            <a:r>
              <a:rPr lang="fr-FR" sz="3400" dirty="0"/>
              <a:t>Et qu'au fond de nos vies, la souffrance qui ronge trouve un peu de douceur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C'est Noël sur la terre chaque jour. Car Noël, ô mon frère, c'est l'Amour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r>
              <a:rPr lang="fr-FR" sz="3400" dirty="0"/>
              <a:t>C'est Noël dans les yeux du pauvre qu'on visite sur son lit d'hôpital</a:t>
            </a:r>
          </a:p>
          <a:p>
            <a:pPr marL="0" indent="0">
              <a:buNone/>
            </a:pPr>
            <a:r>
              <a:rPr lang="fr-FR" sz="3400" dirty="0"/>
              <a:t>C'est Noël dans le cœur de tous ceux qu'on invite pour un bonheur normal</a:t>
            </a:r>
          </a:p>
          <a:p>
            <a:pPr marL="0" indent="0">
              <a:buNone/>
            </a:pPr>
            <a:r>
              <a:rPr lang="fr-FR" sz="3400" dirty="0"/>
              <a:t>C'est Noël dans les mains de celui qui partage aujourd'hui notre pain</a:t>
            </a:r>
          </a:p>
          <a:p>
            <a:pPr marL="0" indent="0">
              <a:buNone/>
            </a:pPr>
            <a:r>
              <a:rPr lang="fr-FR" sz="3400" dirty="0"/>
              <a:t>C'est Noël quand le gueux oublie tous les outrages et ne sent plus sa faim.</a:t>
            </a:r>
          </a:p>
          <a:p>
            <a:pPr marL="0" indent="0">
              <a:buNone/>
            </a:pPr>
            <a:endParaRPr lang="fr-FR" sz="3400" dirty="0"/>
          </a:p>
          <a:p>
            <a:pPr marL="0" indent="0">
              <a:buNone/>
            </a:pPr>
            <a:r>
              <a:rPr lang="fr-FR" sz="3400" b="1" dirty="0"/>
              <a:t>C'est Noël sur la terre chaque jour. Car Noël, ô mon frère, c'est l'Amour.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31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Noël pour moi, c’est…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264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7326"/>
            <a:ext cx="5129914" cy="673067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593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7" y="424234"/>
            <a:ext cx="7291185" cy="6009531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167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" y="472724"/>
            <a:ext cx="8851123" cy="5912551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057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" y="472724"/>
            <a:ext cx="8851123" cy="5912551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758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" y="382352"/>
            <a:ext cx="9121699" cy="609329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34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Dites si c’était vrai</a:t>
            </a:r>
            <a:br>
              <a:rPr lang="fr-FR" dirty="0" smtClean="0"/>
            </a:br>
            <a:r>
              <a:rPr lang="fr-FR" sz="3100" i="1" dirty="0" smtClean="0"/>
              <a:t>Jacques Brel</a:t>
            </a:r>
            <a:endParaRPr lang="fr-FR" sz="31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72816"/>
            <a:ext cx="900824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98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Temps de partage en groupes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ce que vous venez d’entendre résonne en vous ?</a:t>
            </a:r>
          </a:p>
          <a:p>
            <a:r>
              <a:rPr lang="fr-FR" dirty="0"/>
              <a:t>Comment vivez-vous Noël ou souhaiteriez-vous le vivre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759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270</Words>
  <Application>Microsoft Office PowerPoint</Application>
  <PresentationFormat>Affichage à l'écran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SOIRÉE NOËL</vt:lpstr>
      <vt:lpstr>Noël pour moi, c’est…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Dites si c’était vrai Jacques Brel</vt:lpstr>
      <vt:lpstr>Temps de partage en groupes</vt:lpstr>
      <vt:lpstr>Présentation PowerPoint</vt:lpstr>
      <vt:lpstr>C’est Noël tous les jours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7</cp:revision>
  <dcterms:created xsi:type="dcterms:W3CDTF">2020-09-10T07:59:05Z</dcterms:created>
  <dcterms:modified xsi:type="dcterms:W3CDTF">2020-10-01T07:41:13Z</dcterms:modified>
</cp:coreProperties>
</file>