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handoutMasterIdLst>
    <p:handoutMasterId r:id="rId61"/>
  </p:handoutMasterIdLst>
  <p:sldIdLst>
    <p:sldId id="262" r:id="rId2"/>
    <p:sldId id="271" r:id="rId3"/>
    <p:sldId id="256" r:id="rId4"/>
    <p:sldId id="261" r:id="rId5"/>
    <p:sldId id="260" r:id="rId6"/>
    <p:sldId id="274" r:id="rId7"/>
    <p:sldId id="259" r:id="rId8"/>
    <p:sldId id="275" r:id="rId9"/>
    <p:sldId id="266" r:id="rId10"/>
    <p:sldId id="258" r:id="rId11"/>
    <p:sldId id="276" r:id="rId12"/>
    <p:sldId id="277" r:id="rId13"/>
    <p:sldId id="280" r:id="rId14"/>
    <p:sldId id="265" r:id="rId15"/>
    <p:sldId id="278" r:id="rId16"/>
    <p:sldId id="279" r:id="rId17"/>
    <p:sldId id="281" r:id="rId18"/>
    <p:sldId id="264" r:id="rId19"/>
    <p:sldId id="282" r:id="rId20"/>
    <p:sldId id="283" r:id="rId21"/>
    <p:sldId id="284" r:id="rId22"/>
    <p:sldId id="263" r:id="rId23"/>
    <p:sldId id="285" r:id="rId24"/>
    <p:sldId id="286" r:id="rId25"/>
    <p:sldId id="287" r:id="rId26"/>
    <p:sldId id="269" r:id="rId27"/>
    <p:sldId id="288" r:id="rId28"/>
    <p:sldId id="289" r:id="rId29"/>
    <p:sldId id="290" r:id="rId30"/>
    <p:sldId id="257" r:id="rId31"/>
    <p:sldId id="291" r:id="rId32"/>
    <p:sldId id="292" r:id="rId33"/>
    <p:sldId id="293" r:id="rId34"/>
    <p:sldId id="268" r:id="rId35"/>
    <p:sldId id="294" r:id="rId36"/>
    <p:sldId id="295" r:id="rId37"/>
    <p:sldId id="297" r:id="rId38"/>
    <p:sldId id="296" r:id="rId39"/>
    <p:sldId id="314" r:id="rId40"/>
    <p:sldId id="298" r:id="rId41"/>
    <p:sldId id="300" r:id="rId42"/>
    <p:sldId id="267" r:id="rId43"/>
    <p:sldId id="301" r:id="rId44"/>
    <p:sldId id="302" r:id="rId45"/>
    <p:sldId id="303" r:id="rId46"/>
    <p:sldId id="299" r:id="rId47"/>
    <p:sldId id="304" r:id="rId48"/>
    <p:sldId id="270" r:id="rId49"/>
    <p:sldId id="305" r:id="rId50"/>
    <p:sldId id="306" r:id="rId51"/>
    <p:sldId id="307" r:id="rId52"/>
    <p:sldId id="273" r:id="rId53"/>
    <p:sldId id="309" r:id="rId54"/>
    <p:sldId id="310" r:id="rId55"/>
    <p:sldId id="311" r:id="rId56"/>
    <p:sldId id="312" r:id="rId57"/>
    <p:sldId id="313" r:id="rId58"/>
    <p:sldId id="308" r:id="rId59"/>
  </p:sldIdLst>
  <p:sldSz cx="9144000" cy="6858000" type="screen4x3"/>
  <p:notesSz cx="6799263" cy="9929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41" autoAdjust="0"/>
    <p:restoredTop sz="94660"/>
  </p:normalViewPr>
  <p:slideViewPr>
    <p:cSldViewPr>
      <p:cViewPr>
        <p:scale>
          <a:sx n="50" d="100"/>
          <a:sy n="50" d="100"/>
        </p:scale>
        <p:origin x="-1190" y="-67"/>
      </p:cViewPr>
      <p:guideLst>
        <p:guide orient="horz" pos="2069"/>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1342" y="0"/>
            <a:ext cx="2946347" cy="496491"/>
          </a:xfrm>
          <a:prstGeom prst="rect">
            <a:avLst/>
          </a:prstGeom>
        </p:spPr>
        <p:txBody>
          <a:bodyPr vert="horz" lIns="91440" tIns="45720" rIns="91440" bIns="45720" rtlCol="0"/>
          <a:lstStyle>
            <a:lvl1pPr algn="r">
              <a:defRPr sz="1200"/>
            </a:lvl1pPr>
          </a:lstStyle>
          <a:p>
            <a:fld id="{8632F938-4659-4B04-B79F-8A25ED5B37AE}" type="datetimeFigureOut">
              <a:rPr lang="fr-FR" smtClean="0"/>
              <a:t>11/06/2020</a:t>
            </a:fld>
            <a:endParaRPr lang="fr-FR"/>
          </a:p>
        </p:txBody>
      </p:sp>
      <p:sp>
        <p:nvSpPr>
          <p:cNvPr id="4" name="Espace réservé du pied de page 3"/>
          <p:cNvSpPr>
            <a:spLocks noGrp="1"/>
          </p:cNvSpPr>
          <p:nvPr>
            <p:ph type="ftr" sz="quarter" idx="2"/>
          </p:nvPr>
        </p:nvSpPr>
        <p:spPr>
          <a:xfrm>
            <a:off x="0" y="9431599"/>
            <a:ext cx="2946347" cy="496491"/>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1342" y="9431599"/>
            <a:ext cx="2946347" cy="496491"/>
          </a:xfrm>
          <a:prstGeom prst="rect">
            <a:avLst/>
          </a:prstGeom>
        </p:spPr>
        <p:txBody>
          <a:bodyPr vert="horz" lIns="91440" tIns="45720" rIns="91440" bIns="45720" rtlCol="0" anchor="b"/>
          <a:lstStyle>
            <a:lvl1pPr algn="r">
              <a:defRPr sz="1200"/>
            </a:lvl1pPr>
          </a:lstStyle>
          <a:p>
            <a:fld id="{84FE634D-1DA8-4920-A763-A903193A10D2}" type="slidenum">
              <a:rPr lang="fr-FR" smtClean="0"/>
              <a:t>‹N°›</a:t>
            </a:fld>
            <a:endParaRPr lang="fr-FR"/>
          </a:p>
        </p:txBody>
      </p:sp>
    </p:spTree>
    <p:extLst>
      <p:ext uri="{BB962C8B-B14F-4D97-AF65-F5344CB8AC3E}">
        <p14:creationId xmlns:p14="http://schemas.microsoft.com/office/powerpoint/2010/main" val="27423399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1342" y="0"/>
            <a:ext cx="2946347" cy="496491"/>
          </a:xfrm>
          <a:prstGeom prst="rect">
            <a:avLst/>
          </a:prstGeom>
        </p:spPr>
        <p:txBody>
          <a:bodyPr vert="horz" lIns="91440" tIns="45720" rIns="91440" bIns="45720" rtlCol="0"/>
          <a:lstStyle>
            <a:lvl1pPr algn="r">
              <a:defRPr sz="1200"/>
            </a:lvl1pPr>
          </a:lstStyle>
          <a:p>
            <a:fld id="{58D12A14-98B1-40DE-BBFD-210B1993F0F0}" type="datetimeFigureOut">
              <a:rPr lang="fr-FR" smtClean="0"/>
              <a:t>11/06/2020</a:t>
            </a:fld>
            <a:endParaRPr lang="fr-FR"/>
          </a:p>
        </p:txBody>
      </p:sp>
      <p:sp>
        <p:nvSpPr>
          <p:cNvPr id="4" name="Espace réservé de l'image des diapositives 3"/>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927" y="4716661"/>
            <a:ext cx="5439410" cy="4468416"/>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31599"/>
            <a:ext cx="2946347" cy="496491"/>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1342" y="9431599"/>
            <a:ext cx="2946347" cy="496491"/>
          </a:xfrm>
          <a:prstGeom prst="rect">
            <a:avLst/>
          </a:prstGeom>
        </p:spPr>
        <p:txBody>
          <a:bodyPr vert="horz" lIns="91440" tIns="45720" rIns="91440" bIns="45720" rtlCol="0" anchor="b"/>
          <a:lstStyle>
            <a:lvl1pPr algn="r">
              <a:defRPr sz="1200"/>
            </a:lvl1pPr>
          </a:lstStyle>
          <a:p>
            <a:fld id="{99365B5F-2F64-4B72-B39F-36BE4FAA28BF}" type="slidenum">
              <a:rPr lang="fr-FR" smtClean="0"/>
              <a:t>‹N°›</a:t>
            </a:fld>
            <a:endParaRPr lang="fr-FR"/>
          </a:p>
        </p:txBody>
      </p:sp>
    </p:spTree>
    <p:extLst>
      <p:ext uri="{BB962C8B-B14F-4D97-AF65-F5344CB8AC3E}">
        <p14:creationId xmlns:p14="http://schemas.microsoft.com/office/powerpoint/2010/main" val="3012197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9365B5F-2F64-4B72-B39F-36BE4FAA28BF}" type="slidenum">
              <a:rPr lang="fr-FR" smtClean="0"/>
              <a:t>41</a:t>
            </a:fld>
            <a:endParaRPr lang="fr-FR"/>
          </a:p>
        </p:txBody>
      </p:sp>
    </p:spTree>
    <p:extLst>
      <p:ext uri="{BB962C8B-B14F-4D97-AF65-F5344CB8AC3E}">
        <p14:creationId xmlns:p14="http://schemas.microsoft.com/office/powerpoint/2010/main" val="1513888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E905643A-8A71-4BCC-9398-0EF2189D0907}" type="datetime1">
              <a:rPr lang="fr-FR" smtClean="0"/>
              <a:t>11/06/2020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2BA8EF7-C812-42F7-82C4-2B098EB4CDC1}" type="slidenum">
              <a:rPr lang="fr-FR" smtClean="0"/>
              <a:t>‹N°›</a:t>
            </a:fld>
            <a:endParaRPr lang="fr-FR"/>
          </a:p>
        </p:txBody>
      </p:sp>
    </p:spTree>
    <p:extLst>
      <p:ext uri="{BB962C8B-B14F-4D97-AF65-F5344CB8AC3E}">
        <p14:creationId xmlns:p14="http://schemas.microsoft.com/office/powerpoint/2010/main" val="2360935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70E5452-7768-46DF-9048-A58E96F27D43}" type="datetime1">
              <a:rPr lang="fr-FR" smtClean="0"/>
              <a:t>11/06/2020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2BA8EF7-C812-42F7-82C4-2B098EB4CDC1}" type="slidenum">
              <a:rPr lang="fr-FR" smtClean="0"/>
              <a:t>‹N°›</a:t>
            </a:fld>
            <a:endParaRPr lang="fr-FR"/>
          </a:p>
        </p:txBody>
      </p:sp>
    </p:spTree>
    <p:extLst>
      <p:ext uri="{BB962C8B-B14F-4D97-AF65-F5344CB8AC3E}">
        <p14:creationId xmlns:p14="http://schemas.microsoft.com/office/powerpoint/2010/main" val="434882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54050B0-4008-4A76-AEEE-22A91F3BD208}" type="datetime1">
              <a:rPr lang="fr-FR" smtClean="0"/>
              <a:t>11/06/2020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2BA8EF7-C812-42F7-82C4-2B098EB4CDC1}" type="slidenum">
              <a:rPr lang="fr-FR" smtClean="0"/>
              <a:t>‹N°›</a:t>
            </a:fld>
            <a:endParaRPr lang="fr-FR"/>
          </a:p>
        </p:txBody>
      </p:sp>
    </p:spTree>
    <p:extLst>
      <p:ext uri="{BB962C8B-B14F-4D97-AF65-F5344CB8AC3E}">
        <p14:creationId xmlns:p14="http://schemas.microsoft.com/office/powerpoint/2010/main" val="3967608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CAEED7A-DF30-4980-B1F4-E394C8CA08D2}" type="datetime1">
              <a:rPr lang="fr-FR" smtClean="0"/>
              <a:t>11/06/2020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2BA8EF7-C812-42F7-82C4-2B098EB4CDC1}" type="slidenum">
              <a:rPr lang="fr-FR" smtClean="0"/>
              <a:t>‹N°›</a:t>
            </a:fld>
            <a:endParaRPr lang="fr-FR"/>
          </a:p>
        </p:txBody>
      </p:sp>
    </p:spTree>
    <p:extLst>
      <p:ext uri="{BB962C8B-B14F-4D97-AF65-F5344CB8AC3E}">
        <p14:creationId xmlns:p14="http://schemas.microsoft.com/office/powerpoint/2010/main" val="4220456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488CC918-7A0F-43E1-A005-F440C22E62E1}" type="datetime1">
              <a:rPr lang="fr-FR" smtClean="0"/>
              <a:t>11/06/2020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2BA8EF7-C812-42F7-82C4-2B098EB4CDC1}" type="slidenum">
              <a:rPr lang="fr-FR" smtClean="0"/>
              <a:t>‹N°›</a:t>
            </a:fld>
            <a:endParaRPr lang="fr-FR"/>
          </a:p>
        </p:txBody>
      </p:sp>
    </p:spTree>
    <p:extLst>
      <p:ext uri="{BB962C8B-B14F-4D97-AF65-F5344CB8AC3E}">
        <p14:creationId xmlns:p14="http://schemas.microsoft.com/office/powerpoint/2010/main" val="746002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EB2F0A5C-F468-45C1-B485-C47EACA9972C}" type="datetime1">
              <a:rPr lang="fr-FR" smtClean="0"/>
              <a:t>11/06/2020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2BA8EF7-C812-42F7-82C4-2B098EB4CDC1}" type="slidenum">
              <a:rPr lang="fr-FR" smtClean="0"/>
              <a:t>‹N°›</a:t>
            </a:fld>
            <a:endParaRPr lang="fr-FR"/>
          </a:p>
        </p:txBody>
      </p:sp>
    </p:spTree>
    <p:extLst>
      <p:ext uri="{BB962C8B-B14F-4D97-AF65-F5344CB8AC3E}">
        <p14:creationId xmlns:p14="http://schemas.microsoft.com/office/powerpoint/2010/main" val="2017325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08E5A150-75D0-404E-BCC4-5E50EDDAACA0}" type="datetime1">
              <a:rPr lang="fr-FR" smtClean="0"/>
              <a:t>11/06/2020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2BA8EF7-C812-42F7-82C4-2B098EB4CDC1}" type="slidenum">
              <a:rPr lang="fr-FR" smtClean="0"/>
              <a:t>‹N°›</a:t>
            </a:fld>
            <a:endParaRPr lang="fr-FR"/>
          </a:p>
        </p:txBody>
      </p:sp>
    </p:spTree>
    <p:extLst>
      <p:ext uri="{BB962C8B-B14F-4D97-AF65-F5344CB8AC3E}">
        <p14:creationId xmlns:p14="http://schemas.microsoft.com/office/powerpoint/2010/main" val="280858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ED92B9D5-E9AD-4722-A96B-1339D5EFA564}" type="datetime1">
              <a:rPr lang="fr-FR" smtClean="0"/>
              <a:t>11/06/2020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2BA8EF7-C812-42F7-82C4-2B098EB4CDC1}" type="slidenum">
              <a:rPr lang="fr-FR" smtClean="0"/>
              <a:t>‹N°›</a:t>
            </a:fld>
            <a:endParaRPr lang="fr-FR"/>
          </a:p>
        </p:txBody>
      </p:sp>
    </p:spTree>
    <p:extLst>
      <p:ext uri="{BB962C8B-B14F-4D97-AF65-F5344CB8AC3E}">
        <p14:creationId xmlns:p14="http://schemas.microsoft.com/office/powerpoint/2010/main" val="3372037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9B08F28-363F-4B93-9673-91CD4BB10486}" type="datetime1">
              <a:rPr lang="fr-FR" smtClean="0"/>
              <a:t>11/06/2020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2BA8EF7-C812-42F7-82C4-2B098EB4CDC1}" type="slidenum">
              <a:rPr lang="fr-FR" smtClean="0"/>
              <a:t>‹N°›</a:t>
            </a:fld>
            <a:endParaRPr lang="fr-FR"/>
          </a:p>
        </p:txBody>
      </p:sp>
    </p:spTree>
    <p:extLst>
      <p:ext uri="{BB962C8B-B14F-4D97-AF65-F5344CB8AC3E}">
        <p14:creationId xmlns:p14="http://schemas.microsoft.com/office/powerpoint/2010/main" val="1926812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168821B3-7824-44DA-A616-69180913A0E2}" type="datetime1">
              <a:rPr lang="fr-FR" smtClean="0"/>
              <a:t>11/06/2020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2BA8EF7-C812-42F7-82C4-2B098EB4CDC1}" type="slidenum">
              <a:rPr lang="fr-FR" smtClean="0"/>
              <a:t>‹N°›</a:t>
            </a:fld>
            <a:endParaRPr lang="fr-FR"/>
          </a:p>
        </p:txBody>
      </p:sp>
    </p:spTree>
    <p:extLst>
      <p:ext uri="{BB962C8B-B14F-4D97-AF65-F5344CB8AC3E}">
        <p14:creationId xmlns:p14="http://schemas.microsoft.com/office/powerpoint/2010/main" val="2042216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82A65579-2B23-42B4-B42F-6963D6C8B09D}" type="datetime1">
              <a:rPr lang="fr-FR" smtClean="0"/>
              <a:t>11/06/2020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2BA8EF7-C812-42F7-82C4-2B098EB4CDC1}" type="slidenum">
              <a:rPr lang="fr-FR" smtClean="0"/>
              <a:t>‹N°›</a:t>
            </a:fld>
            <a:endParaRPr lang="fr-FR"/>
          </a:p>
        </p:txBody>
      </p:sp>
    </p:spTree>
    <p:extLst>
      <p:ext uri="{BB962C8B-B14F-4D97-AF65-F5344CB8AC3E}">
        <p14:creationId xmlns:p14="http://schemas.microsoft.com/office/powerpoint/2010/main" val="1784049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AAECAC-2E88-46B0-8176-5C933C52B4CF}" type="datetime1">
              <a:rPr lang="fr-FR" smtClean="0"/>
              <a:t>11/06/2020</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BA8EF7-C812-42F7-82C4-2B098EB4CDC1}" type="slidenum">
              <a:rPr lang="fr-FR" smtClean="0"/>
              <a:t>‹N°›</a:t>
            </a:fld>
            <a:endParaRPr lang="fr-FR"/>
          </a:p>
        </p:txBody>
      </p:sp>
    </p:spTree>
    <p:extLst>
      <p:ext uri="{BB962C8B-B14F-4D97-AF65-F5344CB8AC3E}">
        <p14:creationId xmlns:p14="http://schemas.microsoft.com/office/powerpoint/2010/main" val="15330325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youtube.com/watch?v=vHVNETLPGaA" TargetMode="Externa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youtube.com/watch?v=LpxTH1F8ifI"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youtube.com/watch?v=JNv3LXayiV4" TargetMode="Externa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5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2038" y="764704"/>
            <a:ext cx="8229600" cy="3456384"/>
          </a:xfrm>
        </p:spPr>
        <p:txBody>
          <a:bodyPr>
            <a:normAutofit fontScale="90000"/>
          </a:bodyPr>
          <a:lstStyle/>
          <a:p>
            <a:pPr marL="0" marR="0" indent="0">
              <a:spcBef>
                <a:spcPts val="0"/>
              </a:spcBef>
              <a:spcAft>
                <a:spcPts val="0"/>
              </a:spcAft>
            </a:pPr>
            <a:r>
              <a:rPr lang="fr-FR" b="1" kern="1400" dirty="0" smtClean="0">
                <a:solidFill>
                  <a:srgbClr val="000000"/>
                </a:solidFill>
              </a:rPr>
              <a:t>Coordinatrices 3ème rencontre : </a:t>
            </a:r>
            <a:r>
              <a:rPr lang="fr-FR" sz="2000" kern="1400" dirty="0" smtClean="0">
                <a:solidFill>
                  <a:srgbClr val="000000"/>
                </a:solidFill>
                <a:effectLst/>
                <a:latin typeface="Times New Roman"/>
              </a:rPr>
              <a:t/>
            </a:r>
            <a:br>
              <a:rPr lang="fr-FR" sz="2000" kern="1400" dirty="0" smtClean="0">
                <a:solidFill>
                  <a:srgbClr val="000000"/>
                </a:solidFill>
                <a:effectLst/>
                <a:latin typeface="Times New Roman"/>
              </a:rPr>
            </a:br>
            <a:r>
              <a:rPr lang="fr-FR" b="1" kern="1400" dirty="0" smtClean="0">
                <a:solidFill>
                  <a:srgbClr val="000000"/>
                </a:solidFill>
              </a:rPr>
              <a:t>Relecture </a:t>
            </a:r>
            <a:br>
              <a:rPr lang="fr-FR" b="1" kern="1400" dirty="0" smtClean="0">
                <a:solidFill>
                  <a:srgbClr val="000000"/>
                </a:solidFill>
              </a:rPr>
            </a:br>
            <a:r>
              <a:rPr lang="fr-FR" b="1" kern="1400" dirty="0" smtClean="0">
                <a:solidFill>
                  <a:srgbClr val="000000"/>
                </a:solidFill>
              </a:rPr>
              <a:t>avec les vitraux de l’église St Martin à </a:t>
            </a:r>
            <a:r>
              <a:rPr lang="fr-FR" b="1" kern="1400" dirty="0" err="1" smtClean="0">
                <a:solidFill>
                  <a:srgbClr val="000000"/>
                </a:solidFill>
              </a:rPr>
              <a:t>Marcé</a:t>
            </a:r>
            <a:r>
              <a:rPr lang="fr-FR" b="1" kern="1400" dirty="0" smtClean="0">
                <a:solidFill>
                  <a:srgbClr val="000000"/>
                </a:solidFill>
              </a:rPr>
              <a:t>-sur-</a:t>
            </a:r>
            <a:r>
              <a:rPr lang="fr-FR" b="1" kern="1400" dirty="0" err="1" smtClean="0">
                <a:solidFill>
                  <a:srgbClr val="000000"/>
                </a:solidFill>
              </a:rPr>
              <a:t>Eves</a:t>
            </a:r>
            <a:r>
              <a:rPr lang="fr-FR" b="1" kern="1400" dirty="0" smtClean="0">
                <a:solidFill>
                  <a:srgbClr val="000000"/>
                </a:solidFill>
              </a:rPr>
              <a:t/>
            </a:r>
            <a:br>
              <a:rPr lang="fr-FR" b="1" kern="1400" dirty="0" smtClean="0">
                <a:solidFill>
                  <a:srgbClr val="000000"/>
                </a:solidFill>
              </a:rPr>
            </a:br>
            <a:r>
              <a:rPr lang="fr-FR" sz="1200" b="1" kern="1400" dirty="0" smtClean="0">
                <a:solidFill>
                  <a:srgbClr val="000000"/>
                </a:solidFill>
              </a:rPr>
              <a:t>11 </a:t>
            </a:r>
            <a:r>
              <a:rPr lang="fr-FR" sz="1200" b="1" kern="1400" dirty="0">
                <a:solidFill>
                  <a:srgbClr val="000000"/>
                </a:solidFill>
              </a:rPr>
              <a:t>Juin 2020</a:t>
            </a:r>
            <a:r>
              <a:rPr lang="fr-FR" sz="2000" kern="1400" dirty="0" smtClean="0">
                <a:solidFill>
                  <a:srgbClr val="000000"/>
                </a:solidFill>
                <a:effectLst/>
                <a:latin typeface="Times New Roman"/>
              </a:rPr>
              <a:t/>
            </a:r>
            <a:br>
              <a:rPr lang="fr-FR" sz="2000" kern="1400" dirty="0" smtClean="0">
                <a:solidFill>
                  <a:srgbClr val="000000"/>
                </a:solidFill>
                <a:effectLst/>
                <a:latin typeface="Times New Roman"/>
              </a:rPr>
            </a:br>
            <a:r>
              <a:rPr lang="fr-FR" sz="3200" b="1" kern="1400" dirty="0">
                <a:solidFill>
                  <a:srgbClr val="000000"/>
                </a:solidFill>
              </a:rPr>
              <a:t> </a:t>
            </a:r>
            <a:r>
              <a:rPr lang="fr-FR" sz="2000" kern="1400" dirty="0" smtClean="0">
                <a:solidFill>
                  <a:srgbClr val="000000"/>
                </a:solidFill>
                <a:effectLst/>
                <a:latin typeface="Times New Roman"/>
              </a:rPr>
              <a:t/>
            </a:r>
            <a:br>
              <a:rPr lang="fr-FR" sz="2000" kern="1400" dirty="0" smtClean="0">
                <a:solidFill>
                  <a:srgbClr val="000000"/>
                </a:solidFill>
                <a:effectLst/>
                <a:latin typeface="Times New Roman"/>
              </a:rPr>
            </a:br>
            <a:r>
              <a:rPr lang="fr-FR" sz="2000" kern="1400" dirty="0" smtClean="0">
                <a:solidFill>
                  <a:srgbClr val="000000"/>
                </a:solidFill>
                <a:effectLst/>
                <a:latin typeface="Times New Roman"/>
              </a:rPr>
              <a:t/>
            </a:r>
            <a:br>
              <a:rPr lang="fr-FR" sz="2000" kern="1400" dirty="0" smtClean="0">
                <a:solidFill>
                  <a:srgbClr val="000000"/>
                </a:solidFill>
                <a:effectLst/>
                <a:latin typeface="Times New Roman"/>
              </a:rPr>
            </a:br>
            <a:endParaRPr lang="fr-FR" dirty="0"/>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314" t="13541" r="17422" b="11575"/>
          <a:stretch/>
        </p:blipFill>
        <p:spPr bwMode="auto">
          <a:xfrm>
            <a:off x="3796774" y="3303578"/>
            <a:ext cx="1550452" cy="3497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space réservé du numéro de diapositive 3"/>
          <p:cNvSpPr>
            <a:spLocks noGrp="1"/>
          </p:cNvSpPr>
          <p:nvPr>
            <p:ph type="sldNum" sz="quarter" idx="12"/>
          </p:nvPr>
        </p:nvSpPr>
        <p:spPr/>
        <p:txBody>
          <a:bodyPr/>
          <a:lstStyle/>
          <a:p>
            <a:fld id="{62BA8EF7-C812-42F7-82C4-2B098EB4CDC1}" type="slidenum">
              <a:rPr lang="fr-FR" smtClean="0"/>
              <a:t>1</a:t>
            </a:fld>
            <a:endParaRPr lang="fr-FR"/>
          </a:p>
        </p:txBody>
      </p:sp>
    </p:spTree>
    <p:extLst>
      <p:ext uri="{BB962C8B-B14F-4D97-AF65-F5344CB8AC3E}">
        <p14:creationId xmlns:p14="http://schemas.microsoft.com/office/powerpoint/2010/main" val="3081338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4048" y="1632472"/>
            <a:ext cx="2952328" cy="1652066"/>
          </a:xfrm>
        </p:spPr>
        <p:txBody>
          <a:bodyPr/>
          <a:lstStyle/>
          <a:p>
            <a:r>
              <a:rPr lang="fr-FR" dirty="0" smtClean="0"/>
              <a:t>La Genèse</a:t>
            </a:r>
            <a:endParaRPr lang="fr-FR" dirty="0"/>
          </a:p>
        </p:txBody>
      </p:sp>
      <p:pic>
        <p:nvPicPr>
          <p:cNvPr id="4" name="Espace réservé du contenu 3"/>
          <p:cNvPicPr>
            <a:picLocks noGrp="1" noChangeAspect="1"/>
          </p:cNvPicPr>
          <p:nvPr>
            <p:ph idx="1"/>
          </p:nvPr>
        </p:nvPicPr>
        <p:blipFill rotWithShape="1">
          <a:blip r:embed="rId2">
            <a:extLst>
              <a:ext uri="{28A0092B-C50C-407E-A947-70E740481C1C}">
                <a14:useLocalDpi xmlns:a14="http://schemas.microsoft.com/office/drawing/2010/main" val="0"/>
              </a:ext>
            </a:extLst>
          </a:blip>
          <a:srcRect l="6001" t="2357" r="28001" b="14809"/>
          <a:stretch/>
        </p:blipFill>
        <p:spPr>
          <a:xfrm>
            <a:off x="179512" y="23768"/>
            <a:ext cx="4076356" cy="6821656"/>
          </a:xfrm>
        </p:spPr>
      </p:pic>
      <p:sp>
        <p:nvSpPr>
          <p:cNvPr id="3" name="Espace réservé du numéro de diapositive 2"/>
          <p:cNvSpPr>
            <a:spLocks noGrp="1"/>
          </p:cNvSpPr>
          <p:nvPr>
            <p:ph type="sldNum" sz="quarter" idx="12"/>
          </p:nvPr>
        </p:nvSpPr>
        <p:spPr/>
        <p:txBody>
          <a:bodyPr/>
          <a:lstStyle/>
          <a:p>
            <a:fld id="{62BA8EF7-C812-42F7-82C4-2B098EB4CDC1}" type="slidenum">
              <a:rPr lang="fr-FR" smtClean="0"/>
              <a:t>10</a:t>
            </a:fld>
            <a:endParaRPr lang="fr-FR"/>
          </a:p>
        </p:txBody>
      </p:sp>
    </p:spTree>
    <p:extLst>
      <p:ext uri="{BB962C8B-B14F-4D97-AF65-F5344CB8AC3E}">
        <p14:creationId xmlns:p14="http://schemas.microsoft.com/office/powerpoint/2010/main" val="6906980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908720"/>
            <a:ext cx="8229600" cy="4968552"/>
          </a:xfrm>
        </p:spPr>
        <p:txBody>
          <a:bodyPr>
            <a:normAutofit fontScale="70000" lnSpcReduction="20000"/>
          </a:bodyPr>
          <a:lstStyle/>
          <a:p>
            <a:pPr marL="0" indent="0">
              <a:buNone/>
            </a:pPr>
            <a:r>
              <a:rPr lang="fr-FR" dirty="0" err="1"/>
              <a:t>Jn</a:t>
            </a:r>
            <a:r>
              <a:rPr lang="fr-FR" dirty="0"/>
              <a:t> 1,1-5 ; 9-10</a:t>
            </a:r>
          </a:p>
          <a:p>
            <a:pPr marL="0" indent="0">
              <a:buNone/>
            </a:pPr>
            <a:endParaRPr lang="fr-FR" dirty="0" smtClean="0"/>
          </a:p>
          <a:p>
            <a:pPr marL="0" indent="0">
              <a:buNone/>
            </a:pPr>
            <a:r>
              <a:rPr lang="fr-FR" dirty="0" smtClean="0"/>
              <a:t>01</a:t>
            </a:r>
            <a:r>
              <a:rPr lang="fr-FR" dirty="0"/>
              <a:t> Au commencement était le Verbe, la Parole de Dieu, et le Verbe était auprès de Dieu, et le Verbe était Dieu.</a:t>
            </a:r>
          </a:p>
          <a:p>
            <a:pPr marL="0" indent="0">
              <a:buNone/>
            </a:pPr>
            <a:r>
              <a:rPr lang="fr-FR" dirty="0"/>
              <a:t>02 Il était au commencement auprès de Dieu.</a:t>
            </a:r>
          </a:p>
          <a:p>
            <a:pPr marL="0" indent="0">
              <a:buNone/>
            </a:pPr>
            <a:r>
              <a:rPr lang="fr-FR" dirty="0"/>
              <a:t>03 Par lui, tout s'est fait, et rien de ce qui s'est fait ne s'est fait sans lui.</a:t>
            </a:r>
          </a:p>
          <a:p>
            <a:pPr marL="0" indent="0">
              <a:buNone/>
            </a:pPr>
            <a:r>
              <a:rPr lang="fr-FR" dirty="0"/>
              <a:t>04 En lui était la vie, et la vie était la lumière des hommes ;</a:t>
            </a:r>
          </a:p>
          <a:p>
            <a:pPr marL="0" indent="0">
              <a:buNone/>
            </a:pPr>
            <a:r>
              <a:rPr lang="fr-FR" dirty="0"/>
              <a:t>05 la lumière brille dans les ténèbres, et les ténèbres ne l'ont pas arrêtée.</a:t>
            </a:r>
          </a:p>
          <a:p>
            <a:pPr marL="0" indent="0">
              <a:buNone/>
            </a:pPr>
            <a:r>
              <a:rPr lang="fr-FR" dirty="0"/>
              <a:t>(…)</a:t>
            </a:r>
          </a:p>
          <a:p>
            <a:pPr marL="0" indent="0">
              <a:buNone/>
            </a:pPr>
            <a:r>
              <a:rPr lang="fr-FR" dirty="0"/>
              <a:t>09 Le Verbe était la vraie Lumière, qui éclaire tout homme en venant dans le monde.</a:t>
            </a:r>
          </a:p>
          <a:p>
            <a:pPr marL="0" indent="0">
              <a:buNone/>
            </a:pPr>
            <a:r>
              <a:rPr lang="fr-FR" dirty="0"/>
              <a:t>10 Il était dans le monde, lui par qui le monde s'était fait, mais le monde ne l'a pas reconnu.</a:t>
            </a:r>
          </a:p>
          <a:p>
            <a:pPr marL="0" indent="0">
              <a:buNone/>
            </a:pPr>
            <a:r>
              <a:rPr lang="fr-FR" dirty="0"/>
              <a:t> </a:t>
            </a:r>
          </a:p>
          <a:p>
            <a:endParaRPr lang="fr-FR" dirty="0"/>
          </a:p>
        </p:txBody>
      </p:sp>
      <p:sp>
        <p:nvSpPr>
          <p:cNvPr id="2" name="Espace réservé du numéro de diapositive 1"/>
          <p:cNvSpPr>
            <a:spLocks noGrp="1"/>
          </p:cNvSpPr>
          <p:nvPr>
            <p:ph type="sldNum" sz="quarter" idx="12"/>
          </p:nvPr>
        </p:nvSpPr>
        <p:spPr/>
        <p:txBody>
          <a:bodyPr/>
          <a:lstStyle/>
          <a:p>
            <a:fld id="{62BA8EF7-C812-42F7-82C4-2B098EB4CDC1}" type="slidenum">
              <a:rPr lang="fr-FR" smtClean="0"/>
              <a:t>11</a:t>
            </a:fld>
            <a:endParaRPr lang="fr-FR"/>
          </a:p>
        </p:txBody>
      </p:sp>
    </p:spTree>
    <p:extLst>
      <p:ext uri="{BB962C8B-B14F-4D97-AF65-F5344CB8AC3E}">
        <p14:creationId xmlns:p14="http://schemas.microsoft.com/office/powerpoint/2010/main" val="14648527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6588224" y="2492896"/>
            <a:ext cx="2555776" cy="4031873"/>
          </a:xfrm>
          <a:prstGeom prst="rect">
            <a:avLst/>
          </a:prstGeom>
          <a:noFill/>
        </p:spPr>
        <p:txBody>
          <a:bodyPr wrap="square" rtlCol="0">
            <a:spAutoFit/>
          </a:bodyPr>
          <a:lstStyle/>
          <a:p>
            <a:r>
              <a:rPr lang="fr-FR" sz="3200" dirty="0" smtClean="0"/>
              <a:t>Quand </a:t>
            </a:r>
            <a:r>
              <a:rPr lang="fr-FR" sz="3200" dirty="0"/>
              <a:t>t'ai-je reconnu, autour de moi, dans l'exercice </a:t>
            </a:r>
            <a:endParaRPr lang="fr-FR" sz="3200" dirty="0" smtClean="0"/>
          </a:p>
          <a:p>
            <a:r>
              <a:rPr lang="fr-FR" sz="3200" dirty="0" smtClean="0"/>
              <a:t>de </a:t>
            </a:r>
            <a:r>
              <a:rPr lang="fr-FR" sz="3200" dirty="0"/>
              <a:t>ma mission, dans ma vie ?</a:t>
            </a:r>
          </a:p>
        </p:txBody>
      </p:sp>
      <p:sp>
        <p:nvSpPr>
          <p:cNvPr id="6" name="ZoneTexte 5"/>
          <p:cNvSpPr txBox="1"/>
          <p:nvPr/>
        </p:nvSpPr>
        <p:spPr>
          <a:xfrm>
            <a:off x="323528" y="548680"/>
            <a:ext cx="2088232" cy="4524315"/>
          </a:xfrm>
          <a:prstGeom prst="rect">
            <a:avLst/>
          </a:prstGeom>
          <a:noFill/>
        </p:spPr>
        <p:txBody>
          <a:bodyPr wrap="square" rtlCol="0">
            <a:spAutoFit/>
          </a:bodyPr>
          <a:lstStyle/>
          <a:p>
            <a:r>
              <a:rPr lang="fr-FR" sz="3200" dirty="0"/>
              <a:t>Qu'est-ce qui est devenu Parole, Qu'est-ce qui est devenu signe de ta Présence ?</a:t>
            </a:r>
          </a:p>
        </p:txBody>
      </p:sp>
      <p:pic>
        <p:nvPicPr>
          <p:cNvPr id="7" name="Espace réservé du contenu 3"/>
          <p:cNvPicPr>
            <a:picLocks noGrp="1" noChangeAspect="1"/>
          </p:cNvPicPr>
          <p:nvPr>
            <p:ph idx="1"/>
          </p:nvPr>
        </p:nvPicPr>
        <p:blipFill rotWithShape="1">
          <a:blip r:embed="rId2">
            <a:extLst>
              <a:ext uri="{28A0092B-C50C-407E-A947-70E740481C1C}">
                <a14:useLocalDpi xmlns:a14="http://schemas.microsoft.com/office/drawing/2010/main" val="0"/>
              </a:ext>
            </a:extLst>
          </a:blip>
          <a:srcRect l="19160" t="4373" r="43569" b="18587"/>
          <a:stretch/>
        </p:blipFill>
        <p:spPr>
          <a:xfrm>
            <a:off x="3387668" y="188640"/>
            <a:ext cx="2368664" cy="6528077"/>
          </a:xfrm>
        </p:spPr>
      </p:pic>
      <p:sp>
        <p:nvSpPr>
          <p:cNvPr id="2" name="Espace réservé du numéro de diapositive 1"/>
          <p:cNvSpPr>
            <a:spLocks noGrp="1"/>
          </p:cNvSpPr>
          <p:nvPr>
            <p:ph type="sldNum" sz="quarter" idx="12"/>
          </p:nvPr>
        </p:nvSpPr>
        <p:spPr/>
        <p:txBody>
          <a:bodyPr/>
          <a:lstStyle/>
          <a:p>
            <a:fld id="{62BA8EF7-C812-42F7-82C4-2B098EB4CDC1}" type="slidenum">
              <a:rPr lang="fr-FR" smtClean="0"/>
              <a:t>12</a:t>
            </a:fld>
            <a:endParaRPr lang="fr-FR"/>
          </a:p>
        </p:txBody>
      </p:sp>
    </p:spTree>
    <p:extLst>
      <p:ext uri="{BB962C8B-B14F-4D97-AF65-F5344CB8AC3E}">
        <p14:creationId xmlns:p14="http://schemas.microsoft.com/office/powerpoint/2010/main" val="1119951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3"/>
          <p:cNvPicPr>
            <a:picLocks noGrp="1" noChangeAspect="1"/>
          </p:cNvPicPr>
          <p:nvPr>
            <p:ph idx="1"/>
          </p:nvPr>
        </p:nvPicPr>
        <p:blipFill rotWithShape="1">
          <a:blip r:embed="rId2">
            <a:extLst>
              <a:ext uri="{28A0092B-C50C-407E-A947-70E740481C1C}">
                <a14:useLocalDpi xmlns:a14="http://schemas.microsoft.com/office/drawing/2010/main" val="0"/>
              </a:ext>
            </a:extLst>
          </a:blip>
          <a:srcRect l="19160" t="4373" r="43569" b="18587"/>
          <a:stretch/>
        </p:blipFill>
        <p:spPr>
          <a:xfrm>
            <a:off x="179512" y="72256"/>
            <a:ext cx="2448272" cy="6747515"/>
          </a:xfrm>
        </p:spPr>
      </p:pic>
      <p:sp>
        <p:nvSpPr>
          <p:cNvPr id="4" name="Titre 3"/>
          <p:cNvSpPr>
            <a:spLocks noGrp="1"/>
          </p:cNvSpPr>
          <p:nvPr>
            <p:ph type="title"/>
          </p:nvPr>
        </p:nvSpPr>
        <p:spPr>
          <a:xfrm>
            <a:off x="2833464" y="21000"/>
            <a:ext cx="4114800" cy="1642194"/>
          </a:xfrm>
        </p:spPr>
        <p:txBody>
          <a:bodyPr/>
          <a:lstStyle/>
          <a:p>
            <a:r>
              <a:rPr lang="fr-FR" dirty="0" smtClean="0"/>
              <a:t>Trouver dans ma vie ta présence</a:t>
            </a:r>
            <a:endParaRPr lang="fr-FR" dirty="0"/>
          </a:p>
        </p:txBody>
      </p:sp>
      <p:sp>
        <p:nvSpPr>
          <p:cNvPr id="2" name="ZoneTexte 1"/>
          <p:cNvSpPr txBox="1"/>
          <p:nvPr/>
        </p:nvSpPr>
        <p:spPr>
          <a:xfrm>
            <a:off x="3707904" y="1556792"/>
            <a:ext cx="4464496" cy="5262979"/>
          </a:xfrm>
          <a:prstGeom prst="rect">
            <a:avLst/>
          </a:prstGeom>
          <a:noFill/>
        </p:spPr>
        <p:txBody>
          <a:bodyPr wrap="square" rtlCol="0">
            <a:spAutoFit/>
          </a:bodyPr>
          <a:lstStyle/>
          <a:p>
            <a:r>
              <a:rPr lang="fr-FR" sz="2400" dirty="0"/>
              <a:t>Trouver dans ma vie ta présence</a:t>
            </a:r>
            <a:br>
              <a:rPr lang="fr-FR" sz="2400" dirty="0"/>
            </a:br>
            <a:r>
              <a:rPr lang="fr-FR" sz="2400" dirty="0"/>
              <a:t>Tenir une lampe allumée</a:t>
            </a:r>
            <a:br>
              <a:rPr lang="fr-FR" sz="2400" dirty="0"/>
            </a:br>
            <a:r>
              <a:rPr lang="fr-FR" sz="2400" dirty="0"/>
              <a:t>Choisir d'habiter la confiance</a:t>
            </a:r>
            <a:br>
              <a:rPr lang="fr-FR" sz="2400" dirty="0"/>
            </a:br>
            <a:r>
              <a:rPr lang="fr-FR" sz="2400" dirty="0"/>
              <a:t>Aimer et se savoir </a:t>
            </a:r>
            <a:r>
              <a:rPr lang="fr-FR" sz="2400" dirty="0" smtClean="0"/>
              <a:t>aimé</a:t>
            </a:r>
          </a:p>
          <a:p>
            <a:endParaRPr lang="fr-FR" sz="1200" dirty="0"/>
          </a:p>
          <a:p>
            <a:pPr lvl="1"/>
            <a:r>
              <a:rPr lang="fr-FR" sz="2400" dirty="0"/>
              <a:t>Croiser ton regard dans le doute</a:t>
            </a:r>
            <a:br>
              <a:rPr lang="fr-FR" sz="2400" dirty="0"/>
            </a:br>
            <a:r>
              <a:rPr lang="fr-FR" sz="2400" dirty="0"/>
              <a:t>Brûler à l'écho de ta voix</a:t>
            </a:r>
            <a:br>
              <a:rPr lang="fr-FR" sz="2400" dirty="0"/>
            </a:br>
            <a:r>
              <a:rPr lang="fr-FR" sz="2400" dirty="0"/>
              <a:t>Rester pour le pain de la route</a:t>
            </a:r>
            <a:br>
              <a:rPr lang="fr-FR" sz="2400" dirty="0"/>
            </a:br>
            <a:r>
              <a:rPr lang="fr-FR" sz="2400" dirty="0"/>
              <a:t>Savoir reconnaître ton </a:t>
            </a:r>
            <a:r>
              <a:rPr lang="fr-FR" sz="2400" dirty="0" smtClean="0"/>
              <a:t>pas</a:t>
            </a:r>
          </a:p>
          <a:p>
            <a:endParaRPr lang="fr-FR" sz="1200" dirty="0"/>
          </a:p>
          <a:p>
            <a:r>
              <a:rPr lang="fr-FR" sz="2400" dirty="0"/>
              <a:t>Trouver dans ma vie ta présence</a:t>
            </a:r>
            <a:br>
              <a:rPr lang="fr-FR" sz="2400" dirty="0"/>
            </a:br>
            <a:r>
              <a:rPr lang="fr-FR" sz="2400" dirty="0"/>
              <a:t>Tenir une lampe allumée</a:t>
            </a:r>
            <a:br>
              <a:rPr lang="fr-FR" sz="2400" dirty="0"/>
            </a:br>
            <a:r>
              <a:rPr lang="fr-FR" sz="2400" dirty="0"/>
              <a:t>Choisir d'habiter la confiance</a:t>
            </a:r>
            <a:br>
              <a:rPr lang="fr-FR" sz="2400" dirty="0"/>
            </a:br>
            <a:r>
              <a:rPr lang="fr-FR" sz="2400" dirty="0"/>
              <a:t>Aimer et se savoir aimé</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11765">
            <a:off x="6974512" y="460689"/>
            <a:ext cx="1849885" cy="639227"/>
          </a:xfrm>
          <a:prstGeom prst="rect">
            <a:avLst/>
          </a:prstGeom>
        </p:spPr>
      </p:pic>
      <p:sp>
        <p:nvSpPr>
          <p:cNvPr id="6" name="Espace réservé du numéro de diapositive 5"/>
          <p:cNvSpPr>
            <a:spLocks noGrp="1"/>
          </p:cNvSpPr>
          <p:nvPr>
            <p:ph type="sldNum" sz="quarter" idx="12"/>
          </p:nvPr>
        </p:nvSpPr>
        <p:spPr/>
        <p:txBody>
          <a:bodyPr/>
          <a:lstStyle/>
          <a:p>
            <a:fld id="{62BA8EF7-C812-42F7-82C4-2B098EB4CDC1}" type="slidenum">
              <a:rPr lang="fr-FR" smtClean="0"/>
              <a:t>13</a:t>
            </a:fld>
            <a:endParaRPr lang="fr-FR"/>
          </a:p>
        </p:txBody>
      </p:sp>
    </p:spTree>
    <p:extLst>
      <p:ext uri="{BB962C8B-B14F-4D97-AF65-F5344CB8AC3E}">
        <p14:creationId xmlns:p14="http://schemas.microsoft.com/office/powerpoint/2010/main" val="33709412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64088" y="1419771"/>
            <a:ext cx="3394720" cy="4018458"/>
          </a:xfrm>
        </p:spPr>
        <p:txBody>
          <a:bodyPr/>
          <a:lstStyle/>
          <a:p>
            <a:r>
              <a:rPr lang="fr-FR" dirty="0" smtClean="0"/>
              <a:t>La création de notre planète</a:t>
            </a:r>
            <a:endParaRPr lang="fr-FR"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249" y="1375015"/>
            <a:ext cx="6034617" cy="4525963"/>
          </a:xfrm>
        </p:spPr>
      </p:pic>
      <p:sp>
        <p:nvSpPr>
          <p:cNvPr id="3" name="Espace réservé du numéro de diapositive 2"/>
          <p:cNvSpPr>
            <a:spLocks noGrp="1"/>
          </p:cNvSpPr>
          <p:nvPr>
            <p:ph type="sldNum" sz="quarter" idx="12"/>
          </p:nvPr>
        </p:nvSpPr>
        <p:spPr/>
        <p:txBody>
          <a:bodyPr/>
          <a:lstStyle/>
          <a:p>
            <a:fld id="{62BA8EF7-C812-42F7-82C4-2B098EB4CDC1}" type="slidenum">
              <a:rPr lang="fr-FR" smtClean="0"/>
              <a:t>14</a:t>
            </a:fld>
            <a:endParaRPr lang="fr-FR"/>
          </a:p>
        </p:txBody>
      </p:sp>
    </p:spTree>
    <p:extLst>
      <p:ext uri="{BB962C8B-B14F-4D97-AF65-F5344CB8AC3E}">
        <p14:creationId xmlns:p14="http://schemas.microsoft.com/office/powerpoint/2010/main" val="207473896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870428"/>
            <a:ext cx="8229600" cy="5597981"/>
          </a:xfrm>
        </p:spPr>
        <p:txBody>
          <a:bodyPr>
            <a:normAutofit fontScale="92500"/>
          </a:bodyPr>
          <a:lstStyle/>
          <a:p>
            <a:pPr marL="0" indent="0">
              <a:buNone/>
            </a:pPr>
            <a:r>
              <a:rPr lang="fr-FR" dirty="0"/>
              <a:t>01 Au commencement, Dieu créa le ciel et la terre.</a:t>
            </a:r>
          </a:p>
          <a:p>
            <a:pPr marL="0" indent="0">
              <a:buNone/>
            </a:pPr>
            <a:r>
              <a:rPr lang="fr-FR" dirty="0"/>
              <a:t>02 La terre était informe et vide, les ténèbres étaient au-dessus de l'abîme et le souffle de Dieu planait au-dessus des eaux.</a:t>
            </a:r>
          </a:p>
          <a:p>
            <a:pPr marL="0" indent="0">
              <a:buNone/>
            </a:pPr>
            <a:r>
              <a:rPr lang="fr-FR" dirty="0"/>
              <a:t>03 Dieu dit : « Que la lumière soit. » Et la lumière fut.</a:t>
            </a:r>
          </a:p>
          <a:p>
            <a:pPr marL="0" indent="0">
              <a:buNone/>
            </a:pPr>
            <a:r>
              <a:rPr lang="fr-FR" dirty="0"/>
              <a:t>04 Dieu vit que la lumière était bonne, et Dieu sépara la lumière des ténèbres.</a:t>
            </a:r>
          </a:p>
          <a:p>
            <a:pPr marL="0" indent="0">
              <a:buNone/>
            </a:pPr>
            <a:r>
              <a:rPr lang="fr-FR" dirty="0"/>
              <a:t>05 Dieu appela la lumière « jour », il appela les ténèbres « nuit ». Il y eut un soir, il y eut un matin : ce fut le premier jour.</a:t>
            </a:r>
          </a:p>
          <a:p>
            <a:endParaRPr lang="fr-FR" dirty="0"/>
          </a:p>
        </p:txBody>
      </p:sp>
      <p:sp>
        <p:nvSpPr>
          <p:cNvPr id="4" name="ZoneTexte 3"/>
          <p:cNvSpPr txBox="1"/>
          <p:nvPr/>
        </p:nvSpPr>
        <p:spPr>
          <a:xfrm>
            <a:off x="756440" y="446882"/>
            <a:ext cx="8352928" cy="369332"/>
          </a:xfrm>
          <a:prstGeom prst="rect">
            <a:avLst/>
          </a:prstGeom>
          <a:noFill/>
        </p:spPr>
        <p:txBody>
          <a:bodyPr wrap="square" rtlCol="0">
            <a:spAutoFit/>
          </a:bodyPr>
          <a:lstStyle/>
          <a:p>
            <a:r>
              <a:rPr lang="fr-FR" dirty="0" smtClean="0"/>
              <a:t>Gn1,1-5</a:t>
            </a:r>
            <a:endParaRPr lang="fr-FR" dirty="0"/>
          </a:p>
        </p:txBody>
      </p:sp>
      <p:sp>
        <p:nvSpPr>
          <p:cNvPr id="2" name="Espace réservé du numéro de diapositive 1"/>
          <p:cNvSpPr>
            <a:spLocks noGrp="1"/>
          </p:cNvSpPr>
          <p:nvPr>
            <p:ph type="sldNum" sz="quarter" idx="12"/>
          </p:nvPr>
        </p:nvSpPr>
        <p:spPr/>
        <p:txBody>
          <a:bodyPr/>
          <a:lstStyle/>
          <a:p>
            <a:fld id="{62BA8EF7-C812-42F7-82C4-2B098EB4CDC1}" type="slidenum">
              <a:rPr lang="fr-FR" smtClean="0"/>
              <a:t>15</a:t>
            </a:fld>
            <a:endParaRPr lang="fr-FR"/>
          </a:p>
        </p:txBody>
      </p:sp>
    </p:spTree>
    <p:extLst>
      <p:ext uri="{BB962C8B-B14F-4D97-AF65-F5344CB8AC3E}">
        <p14:creationId xmlns:p14="http://schemas.microsoft.com/office/powerpoint/2010/main" val="2116523055"/>
      </p:ext>
    </p:extLst>
  </p:cSld>
  <p:clrMapOvr>
    <a:masterClrMapping/>
  </p:clrMapOvr>
  <p:transition spd="slow">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00898" y="727199"/>
            <a:ext cx="4342204" cy="5793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395536" y="980728"/>
            <a:ext cx="1512168" cy="4247317"/>
          </a:xfrm>
          <a:prstGeom prst="rect">
            <a:avLst/>
          </a:prstGeom>
          <a:noFill/>
        </p:spPr>
        <p:txBody>
          <a:bodyPr wrap="square" rtlCol="0">
            <a:spAutoFit/>
          </a:bodyPr>
          <a:lstStyle/>
          <a:p>
            <a:r>
              <a:rPr lang="fr-FR" sz="3600" dirty="0"/>
              <a:t>Il y eut un soir, il y eut un matin </a:t>
            </a:r>
            <a:r>
              <a:rPr lang="fr-FR" sz="3600" dirty="0" smtClean="0"/>
              <a:t>...</a:t>
            </a:r>
            <a:endParaRPr lang="fr-FR" sz="3600" dirty="0"/>
          </a:p>
          <a:p>
            <a:r>
              <a:rPr lang="fr-FR" dirty="0"/>
              <a:t> </a:t>
            </a:r>
          </a:p>
        </p:txBody>
      </p:sp>
      <p:sp>
        <p:nvSpPr>
          <p:cNvPr id="6" name="ZoneTexte 5"/>
          <p:cNvSpPr txBox="1"/>
          <p:nvPr/>
        </p:nvSpPr>
        <p:spPr>
          <a:xfrm>
            <a:off x="6860976" y="620688"/>
            <a:ext cx="2104728" cy="2308324"/>
          </a:xfrm>
          <a:prstGeom prst="rect">
            <a:avLst/>
          </a:prstGeom>
          <a:noFill/>
        </p:spPr>
        <p:txBody>
          <a:bodyPr wrap="square" rtlCol="0">
            <a:spAutoFit/>
          </a:bodyPr>
          <a:lstStyle/>
          <a:p>
            <a:r>
              <a:rPr lang="fr-FR" sz="2400" dirty="0" smtClean="0"/>
              <a:t>Et notre propre rythme ? On l’a </a:t>
            </a:r>
            <a:r>
              <a:rPr lang="fr-FR" sz="2400" dirty="0"/>
              <a:t>peut-être un peu perdu </a:t>
            </a:r>
            <a:r>
              <a:rPr lang="fr-FR" sz="2400" dirty="0" smtClean="0"/>
              <a:t>pendant le confinement.</a:t>
            </a:r>
          </a:p>
        </p:txBody>
      </p:sp>
      <p:sp>
        <p:nvSpPr>
          <p:cNvPr id="8" name="ZoneTexte 7"/>
          <p:cNvSpPr txBox="1"/>
          <p:nvPr/>
        </p:nvSpPr>
        <p:spPr>
          <a:xfrm>
            <a:off x="6900896" y="2929012"/>
            <a:ext cx="1888704" cy="3785652"/>
          </a:xfrm>
          <a:prstGeom prst="rect">
            <a:avLst/>
          </a:prstGeom>
          <a:noFill/>
        </p:spPr>
        <p:txBody>
          <a:bodyPr wrap="square" rtlCol="0">
            <a:spAutoFit/>
          </a:bodyPr>
          <a:lstStyle/>
          <a:p>
            <a:r>
              <a:rPr lang="fr-FR" sz="2400" dirty="0"/>
              <a:t>Qu'est-ce qui, pendant cette </a:t>
            </a:r>
            <a:r>
              <a:rPr lang="fr-FR" sz="2400" dirty="0" smtClean="0"/>
              <a:t>période, </a:t>
            </a:r>
            <a:r>
              <a:rPr lang="fr-FR" sz="2400" dirty="0"/>
              <a:t>nous a structurés, ou </a:t>
            </a:r>
            <a:r>
              <a:rPr lang="fr-FR" sz="2400" dirty="0"/>
              <a:t>au contraire </a:t>
            </a:r>
            <a:r>
              <a:rPr lang="fr-FR" sz="2400" dirty="0" smtClean="0"/>
              <a:t>nous </a:t>
            </a:r>
            <a:r>
              <a:rPr lang="fr-FR" sz="2400" dirty="0"/>
              <a:t>a </a:t>
            </a:r>
            <a:r>
              <a:rPr lang="fr-FR" sz="2400" dirty="0" err="1"/>
              <a:t>destabilisés</a:t>
            </a:r>
            <a:r>
              <a:rPr lang="fr-FR" sz="2400" dirty="0"/>
              <a:t> ?</a:t>
            </a:r>
          </a:p>
        </p:txBody>
      </p:sp>
      <p:sp>
        <p:nvSpPr>
          <p:cNvPr id="2" name="Espace réservé du numéro de diapositive 1"/>
          <p:cNvSpPr>
            <a:spLocks noGrp="1"/>
          </p:cNvSpPr>
          <p:nvPr>
            <p:ph type="sldNum" sz="quarter" idx="12"/>
          </p:nvPr>
        </p:nvSpPr>
        <p:spPr/>
        <p:txBody>
          <a:bodyPr/>
          <a:lstStyle/>
          <a:p>
            <a:fld id="{62BA8EF7-C812-42F7-82C4-2B098EB4CDC1}" type="slidenum">
              <a:rPr lang="fr-FR" smtClean="0"/>
              <a:t>16</a:t>
            </a:fld>
            <a:endParaRPr lang="fr-FR" dirty="0"/>
          </a:p>
        </p:txBody>
      </p:sp>
    </p:spTree>
    <p:extLst>
      <p:ext uri="{BB962C8B-B14F-4D97-AF65-F5344CB8AC3E}">
        <p14:creationId xmlns:p14="http://schemas.microsoft.com/office/powerpoint/2010/main" val="74065530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5406" t="2020" r="14508"/>
          <a:stretch/>
        </p:blipFill>
        <p:spPr bwMode="auto">
          <a:xfrm>
            <a:off x="5580112" y="1225618"/>
            <a:ext cx="2857997" cy="5330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7651">
            <a:off x="62190" y="903475"/>
            <a:ext cx="2607273" cy="900942"/>
          </a:xfrm>
          <a:prstGeom prst="rect">
            <a:avLst/>
          </a:prstGeom>
        </p:spPr>
      </p:pic>
      <p:sp>
        <p:nvSpPr>
          <p:cNvPr id="2" name="Titre 1"/>
          <p:cNvSpPr>
            <a:spLocks noGrp="1"/>
          </p:cNvSpPr>
          <p:nvPr>
            <p:ph type="title"/>
          </p:nvPr>
        </p:nvSpPr>
        <p:spPr>
          <a:xfrm>
            <a:off x="1945653" y="116632"/>
            <a:ext cx="6836875" cy="1143000"/>
          </a:xfrm>
        </p:spPr>
        <p:txBody>
          <a:bodyPr/>
          <a:lstStyle/>
          <a:p>
            <a:r>
              <a:rPr lang="fr-FR" dirty="0" smtClean="0"/>
              <a:t>Que tes œuvres sont belles</a:t>
            </a:r>
            <a:endParaRPr lang="fr-FR" dirty="0"/>
          </a:p>
        </p:txBody>
      </p:sp>
      <p:sp>
        <p:nvSpPr>
          <p:cNvPr id="3" name="ZoneTexte 2"/>
          <p:cNvSpPr txBox="1"/>
          <p:nvPr/>
        </p:nvSpPr>
        <p:spPr>
          <a:xfrm>
            <a:off x="611560" y="2060848"/>
            <a:ext cx="4752531" cy="3970318"/>
          </a:xfrm>
          <a:prstGeom prst="rect">
            <a:avLst/>
          </a:prstGeom>
          <a:noFill/>
        </p:spPr>
        <p:txBody>
          <a:bodyPr wrap="square" rtlCol="0">
            <a:spAutoFit/>
          </a:bodyPr>
          <a:lstStyle/>
          <a:p>
            <a:r>
              <a:rPr lang="fr-FR" sz="2800" dirty="0"/>
              <a:t>Que tes œuvres sont belles</a:t>
            </a:r>
            <a:br>
              <a:rPr lang="fr-FR" sz="2800" dirty="0"/>
            </a:br>
            <a:r>
              <a:rPr lang="fr-FR" sz="2800" dirty="0"/>
              <a:t>Que tes œuvres sont grandes</a:t>
            </a:r>
            <a:br>
              <a:rPr lang="fr-FR" sz="2800" dirty="0"/>
            </a:br>
            <a:r>
              <a:rPr lang="fr-FR" sz="2800" dirty="0"/>
              <a:t>Seigneur, Seigneur, tu nous combles de </a:t>
            </a:r>
            <a:r>
              <a:rPr lang="fr-FR" sz="2800" dirty="0" smtClean="0"/>
              <a:t>joie</a:t>
            </a:r>
          </a:p>
          <a:p>
            <a:endParaRPr lang="fr-FR" sz="2800" dirty="0"/>
          </a:p>
          <a:p>
            <a:r>
              <a:rPr lang="fr-FR" sz="2800" dirty="0"/>
              <a:t>Que tes œuvres sont belles</a:t>
            </a:r>
            <a:br>
              <a:rPr lang="fr-FR" sz="2800" dirty="0"/>
            </a:br>
            <a:r>
              <a:rPr lang="fr-FR" sz="2800" dirty="0"/>
              <a:t>Que tes œuvres sont grandes</a:t>
            </a:r>
            <a:br>
              <a:rPr lang="fr-FR" sz="2800" dirty="0"/>
            </a:br>
            <a:r>
              <a:rPr lang="fr-FR" sz="2800" dirty="0"/>
              <a:t>Seigneur, Seigneur, tu nous combles de joie</a:t>
            </a:r>
          </a:p>
        </p:txBody>
      </p:sp>
      <p:sp>
        <p:nvSpPr>
          <p:cNvPr id="6" name="Espace réservé du numéro de diapositive 5"/>
          <p:cNvSpPr>
            <a:spLocks noGrp="1"/>
          </p:cNvSpPr>
          <p:nvPr>
            <p:ph type="sldNum" sz="quarter" idx="12"/>
          </p:nvPr>
        </p:nvSpPr>
        <p:spPr/>
        <p:txBody>
          <a:bodyPr/>
          <a:lstStyle/>
          <a:p>
            <a:fld id="{62BA8EF7-C812-42F7-82C4-2B098EB4CDC1}" type="slidenum">
              <a:rPr lang="fr-FR" smtClean="0"/>
              <a:t>17</a:t>
            </a:fld>
            <a:endParaRPr lang="fr-FR"/>
          </a:p>
        </p:txBody>
      </p:sp>
    </p:spTree>
    <p:extLst>
      <p:ext uri="{BB962C8B-B14F-4D97-AF65-F5344CB8AC3E}">
        <p14:creationId xmlns:p14="http://schemas.microsoft.com/office/powerpoint/2010/main" val="2347634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060848"/>
            <a:ext cx="3682752" cy="2290266"/>
          </a:xfrm>
        </p:spPr>
        <p:txBody>
          <a:bodyPr>
            <a:normAutofit/>
          </a:bodyPr>
          <a:lstStyle/>
          <a:p>
            <a:r>
              <a:rPr lang="fr-FR" dirty="0" smtClean="0"/>
              <a:t>La création d’Eden</a:t>
            </a:r>
            <a:endParaRPr lang="fr-FR"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3529588" y="1303060"/>
            <a:ext cx="6030884" cy="4522124"/>
          </a:xfrm>
        </p:spPr>
      </p:pic>
      <p:sp>
        <p:nvSpPr>
          <p:cNvPr id="3" name="Espace réservé du numéro de diapositive 2"/>
          <p:cNvSpPr>
            <a:spLocks noGrp="1"/>
          </p:cNvSpPr>
          <p:nvPr>
            <p:ph type="sldNum" sz="quarter" idx="12"/>
          </p:nvPr>
        </p:nvSpPr>
        <p:spPr/>
        <p:txBody>
          <a:bodyPr/>
          <a:lstStyle/>
          <a:p>
            <a:fld id="{62BA8EF7-C812-42F7-82C4-2B098EB4CDC1}" type="slidenum">
              <a:rPr lang="fr-FR" smtClean="0"/>
              <a:t>18</a:t>
            </a:fld>
            <a:endParaRPr lang="fr-FR"/>
          </a:p>
        </p:txBody>
      </p:sp>
    </p:spTree>
    <p:extLst>
      <p:ext uri="{BB962C8B-B14F-4D97-AF65-F5344CB8AC3E}">
        <p14:creationId xmlns:p14="http://schemas.microsoft.com/office/powerpoint/2010/main" val="1396220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188640"/>
            <a:ext cx="8229600" cy="5904656"/>
          </a:xfrm>
        </p:spPr>
        <p:txBody>
          <a:bodyPr>
            <a:normAutofit fontScale="25000" lnSpcReduction="20000"/>
          </a:bodyPr>
          <a:lstStyle/>
          <a:p>
            <a:pPr marL="0" indent="0">
              <a:buNone/>
            </a:pPr>
            <a:r>
              <a:rPr lang="fr-FR" sz="6400" dirty="0" err="1"/>
              <a:t>Gn</a:t>
            </a:r>
            <a:r>
              <a:rPr lang="fr-FR" sz="6400" dirty="0"/>
              <a:t> </a:t>
            </a:r>
            <a:r>
              <a:rPr lang="fr-FR" sz="6400" dirty="0" smtClean="0"/>
              <a:t> 2, 6b-9. 15-17</a:t>
            </a:r>
            <a:endParaRPr lang="fr-FR" sz="6400" dirty="0"/>
          </a:p>
          <a:p>
            <a:pPr marL="0" indent="0">
              <a:buNone/>
            </a:pPr>
            <a:r>
              <a:rPr lang="fr-FR" sz="6400" dirty="0"/>
              <a:t> </a:t>
            </a:r>
          </a:p>
          <a:p>
            <a:endParaRPr lang="fr-FR" sz="6400" dirty="0"/>
          </a:p>
          <a:p>
            <a:pPr marL="0" indent="0">
              <a:buNone/>
            </a:pPr>
            <a:r>
              <a:rPr lang="fr-FR" sz="9600" dirty="0"/>
              <a:t>De l'eau sortait de terre et imbibait tout le sol.</a:t>
            </a:r>
          </a:p>
          <a:p>
            <a:pPr marL="0" indent="0">
              <a:buNone/>
            </a:pPr>
            <a:r>
              <a:rPr lang="fr-FR" sz="9600" dirty="0"/>
              <a:t>07 Alors le Seigneur Dieu modela l'homme avec la poussière tirée du sol ; il insuffla dans ses narines le souffle de vie, et l'homme devint un être vivant.</a:t>
            </a:r>
          </a:p>
          <a:p>
            <a:pPr marL="0" indent="0">
              <a:buNone/>
            </a:pPr>
            <a:r>
              <a:rPr lang="fr-FR" sz="9600" dirty="0"/>
              <a:t>08 Le Seigneur Dieu planta un jardin en Éden, à l'orient, et y plaça l'homme qu'il avait modelé.</a:t>
            </a:r>
          </a:p>
          <a:p>
            <a:pPr marL="0" indent="0">
              <a:buNone/>
            </a:pPr>
            <a:r>
              <a:rPr lang="fr-FR" sz="9600" dirty="0"/>
              <a:t>09 Le Seigneur Dieu fit pousser du sol toute sorte d'arbres à l'aspect attirant et aux fruits savoureux ; il y avait aussi l'arbre de vie au milieu du jardin, et l'arbre de la connaissance du bien et du mal.</a:t>
            </a:r>
          </a:p>
          <a:p>
            <a:pPr marL="0" indent="0">
              <a:buNone/>
            </a:pPr>
            <a:r>
              <a:rPr lang="fr-FR" sz="9600" dirty="0"/>
              <a:t>…</a:t>
            </a:r>
          </a:p>
          <a:p>
            <a:pPr marL="0" indent="0">
              <a:buNone/>
            </a:pPr>
            <a:r>
              <a:rPr lang="fr-FR" sz="9600" dirty="0"/>
              <a:t>15 Le Seigneur Dieu prit l'homme et le conduisit dans le jardin de l'Éden pour qu'il le travaille et le garde.</a:t>
            </a:r>
          </a:p>
          <a:p>
            <a:pPr marL="0" indent="0">
              <a:buNone/>
            </a:pPr>
            <a:r>
              <a:rPr lang="fr-FR" sz="9600" dirty="0"/>
              <a:t>16 Le Seigneur Dieu fit à l'homme cette interdiction : « Tu peux manger les fruits de tous les arbres du jardin ;</a:t>
            </a:r>
          </a:p>
          <a:p>
            <a:pPr marL="0" indent="0">
              <a:buNone/>
            </a:pPr>
            <a:r>
              <a:rPr lang="fr-FR" sz="9600" dirty="0"/>
              <a:t>17 mais quant à l'arbre de la connaissance du bien et du mal, tu n'en mangeras pas ; car, le jour où tu en mangeras, tu seras condamné à mourir. »</a:t>
            </a:r>
          </a:p>
          <a:p>
            <a:pPr marL="0" indent="0">
              <a:buNone/>
            </a:pPr>
            <a:r>
              <a:rPr lang="fr-FR" sz="9600" dirty="0"/>
              <a:t> </a:t>
            </a:r>
          </a:p>
          <a:p>
            <a:endParaRPr lang="fr-FR" dirty="0"/>
          </a:p>
        </p:txBody>
      </p:sp>
      <p:sp>
        <p:nvSpPr>
          <p:cNvPr id="2" name="Espace réservé du numéro de diapositive 1"/>
          <p:cNvSpPr>
            <a:spLocks noGrp="1"/>
          </p:cNvSpPr>
          <p:nvPr>
            <p:ph type="sldNum" sz="quarter" idx="12"/>
          </p:nvPr>
        </p:nvSpPr>
        <p:spPr/>
        <p:txBody>
          <a:bodyPr/>
          <a:lstStyle/>
          <a:p>
            <a:fld id="{62BA8EF7-C812-42F7-82C4-2B098EB4CDC1}" type="slidenum">
              <a:rPr lang="fr-FR" smtClean="0"/>
              <a:t>19</a:t>
            </a:fld>
            <a:endParaRPr lang="fr-FR"/>
          </a:p>
        </p:txBody>
      </p:sp>
    </p:spTree>
    <p:extLst>
      <p:ext uri="{BB962C8B-B14F-4D97-AF65-F5344CB8AC3E}">
        <p14:creationId xmlns:p14="http://schemas.microsoft.com/office/powerpoint/2010/main" val="1570579904"/>
      </p:ext>
    </p:extLst>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 temps pour nous retrouver</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4653" y="3285756"/>
            <a:ext cx="5894693" cy="2956644"/>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915" y="1245681"/>
            <a:ext cx="1512168" cy="1839644"/>
          </a:xfrm>
          <a:prstGeom prst="rect">
            <a:avLst/>
          </a:prstGeom>
        </p:spPr>
      </p:pic>
      <p:sp>
        <p:nvSpPr>
          <p:cNvPr id="3" name="Espace réservé du numéro de diapositive 2"/>
          <p:cNvSpPr>
            <a:spLocks noGrp="1"/>
          </p:cNvSpPr>
          <p:nvPr>
            <p:ph type="sldNum" sz="quarter" idx="12"/>
          </p:nvPr>
        </p:nvSpPr>
        <p:spPr/>
        <p:txBody>
          <a:bodyPr/>
          <a:lstStyle/>
          <a:p>
            <a:fld id="{62BA8EF7-C812-42F7-82C4-2B098EB4CDC1}" type="slidenum">
              <a:rPr lang="fr-FR" smtClean="0"/>
              <a:t>2</a:t>
            </a:fld>
            <a:endParaRPr lang="fr-FR"/>
          </a:p>
        </p:txBody>
      </p:sp>
    </p:spTree>
    <p:extLst>
      <p:ext uri="{BB962C8B-B14F-4D97-AF65-F5344CB8AC3E}">
        <p14:creationId xmlns:p14="http://schemas.microsoft.com/office/powerpoint/2010/main" val="39415580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10220" y="548597"/>
            <a:ext cx="4323560" cy="5760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179512" y="836712"/>
            <a:ext cx="2160240" cy="3539430"/>
          </a:xfrm>
          <a:prstGeom prst="rect">
            <a:avLst/>
          </a:prstGeom>
          <a:noFill/>
        </p:spPr>
        <p:txBody>
          <a:bodyPr wrap="square" rtlCol="0">
            <a:spAutoFit/>
          </a:bodyPr>
          <a:lstStyle/>
          <a:p>
            <a:r>
              <a:rPr lang="fr-FR" sz="3200" b="1" dirty="0"/>
              <a:t>Nous avons tous reçu des bienfaits en abondance. </a:t>
            </a:r>
            <a:r>
              <a:rPr lang="fr-FR" sz="3200" dirty="0"/>
              <a:t> </a:t>
            </a:r>
          </a:p>
        </p:txBody>
      </p:sp>
      <p:sp>
        <p:nvSpPr>
          <p:cNvPr id="5" name="ZoneTexte 4"/>
          <p:cNvSpPr txBox="1"/>
          <p:nvPr/>
        </p:nvSpPr>
        <p:spPr>
          <a:xfrm>
            <a:off x="6948264" y="836712"/>
            <a:ext cx="1872208" cy="1938992"/>
          </a:xfrm>
          <a:prstGeom prst="rect">
            <a:avLst/>
          </a:prstGeom>
          <a:noFill/>
        </p:spPr>
        <p:txBody>
          <a:bodyPr wrap="square" rtlCol="0">
            <a:spAutoFit/>
          </a:bodyPr>
          <a:lstStyle/>
          <a:p>
            <a:r>
              <a:rPr lang="fr-FR" sz="2400" b="1" dirty="0"/>
              <a:t>Qu'est-ce que je fais de mes talents dans ma mission  ? </a:t>
            </a:r>
            <a:endParaRPr lang="fr-FR" sz="2400" dirty="0"/>
          </a:p>
        </p:txBody>
      </p:sp>
      <p:sp>
        <p:nvSpPr>
          <p:cNvPr id="6" name="ZoneTexte 5"/>
          <p:cNvSpPr txBox="1"/>
          <p:nvPr/>
        </p:nvSpPr>
        <p:spPr>
          <a:xfrm>
            <a:off x="6804248" y="3861048"/>
            <a:ext cx="2160240" cy="1569660"/>
          </a:xfrm>
          <a:prstGeom prst="rect">
            <a:avLst/>
          </a:prstGeom>
          <a:noFill/>
        </p:spPr>
        <p:txBody>
          <a:bodyPr wrap="square" rtlCol="0">
            <a:spAutoFit/>
          </a:bodyPr>
          <a:lstStyle/>
          <a:p>
            <a:r>
              <a:rPr lang="fr-FR" sz="4800" b="1" i="1" dirty="0">
                <a:solidFill>
                  <a:schemeClr val="accent6">
                    <a:lumMod val="75000"/>
                  </a:schemeClr>
                </a:solidFill>
              </a:rPr>
              <a:t>Choisir la vie ?</a:t>
            </a:r>
            <a:endParaRPr lang="fr-FR" sz="4800" dirty="0">
              <a:solidFill>
                <a:schemeClr val="accent6">
                  <a:lumMod val="75000"/>
                </a:schemeClr>
              </a:solidFill>
            </a:endParaRPr>
          </a:p>
        </p:txBody>
      </p:sp>
      <p:sp>
        <p:nvSpPr>
          <p:cNvPr id="2" name="Espace réservé du numéro de diapositive 1"/>
          <p:cNvSpPr>
            <a:spLocks noGrp="1"/>
          </p:cNvSpPr>
          <p:nvPr>
            <p:ph type="sldNum" sz="quarter" idx="12"/>
          </p:nvPr>
        </p:nvSpPr>
        <p:spPr/>
        <p:txBody>
          <a:bodyPr/>
          <a:lstStyle/>
          <a:p>
            <a:fld id="{62BA8EF7-C812-42F7-82C4-2B098EB4CDC1}" type="slidenum">
              <a:rPr lang="fr-FR" smtClean="0"/>
              <a:t>20</a:t>
            </a:fld>
            <a:endParaRPr lang="fr-FR"/>
          </a:p>
        </p:txBody>
      </p:sp>
    </p:spTree>
    <p:extLst>
      <p:ext uri="{BB962C8B-B14F-4D97-AF65-F5344CB8AC3E}">
        <p14:creationId xmlns:p14="http://schemas.microsoft.com/office/powerpoint/2010/main" val="41494638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249845"/>
            <a:ext cx="8229600" cy="1143000"/>
          </a:xfrm>
        </p:spPr>
        <p:txBody>
          <a:bodyPr/>
          <a:lstStyle/>
          <a:p>
            <a:r>
              <a:rPr lang="fr-FR" dirty="0" smtClean="0"/>
              <a:t>Comment ne pas te louer ?</a:t>
            </a:r>
            <a:endParaRPr lang="fr-FR"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680361" y="1412776"/>
            <a:ext cx="3783278"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251520" y="1793950"/>
            <a:ext cx="2304256" cy="4154984"/>
          </a:xfrm>
          <a:prstGeom prst="rect">
            <a:avLst/>
          </a:prstGeom>
          <a:noFill/>
        </p:spPr>
        <p:txBody>
          <a:bodyPr wrap="square" rtlCol="0">
            <a:spAutoFit/>
          </a:bodyPr>
          <a:lstStyle/>
          <a:p>
            <a:r>
              <a:rPr lang="fr-FR" sz="2400" b="1" dirty="0"/>
              <a:t>Comment ne pas te </a:t>
            </a:r>
            <a:r>
              <a:rPr lang="fr-FR" sz="2400" b="1" dirty="0" smtClean="0"/>
              <a:t>louer</a:t>
            </a:r>
          </a:p>
          <a:p>
            <a:r>
              <a:rPr lang="fr-FR" sz="1200" b="1" dirty="0"/>
              <a:t/>
            </a:r>
            <a:br>
              <a:rPr lang="fr-FR" sz="1200" b="1" dirty="0"/>
            </a:br>
            <a:r>
              <a:rPr lang="fr-FR" sz="2400" b="1" dirty="0"/>
              <a:t>Comment ne pas te </a:t>
            </a:r>
            <a:r>
              <a:rPr lang="fr-FR" sz="2400" b="1" dirty="0" smtClean="0"/>
              <a:t>louer</a:t>
            </a:r>
          </a:p>
          <a:p>
            <a:r>
              <a:rPr lang="fr-FR" sz="1200" b="1" dirty="0"/>
              <a:t/>
            </a:r>
            <a:br>
              <a:rPr lang="fr-FR" sz="1200" b="1" dirty="0"/>
            </a:br>
            <a:r>
              <a:rPr lang="fr-FR" sz="2400" b="1" dirty="0"/>
              <a:t>Comment ne pas te </a:t>
            </a:r>
            <a:r>
              <a:rPr lang="fr-FR" sz="2400" b="1" dirty="0" smtClean="0"/>
              <a:t>louer</a:t>
            </a:r>
          </a:p>
          <a:p>
            <a:r>
              <a:rPr lang="fr-FR" sz="1200" b="1" dirty="0"/>
              <a:t/>
            </a:r>
            <a:br>
              <a:rPr lang="fr-FR" sz="1200" b="1" dirty="0"/>
            </a:br>
            <a:r>
              <a:rPr lang="fr-FR" sz="2400" b="1" dirty="0"/>
              <a:t>Seigneur Jésus ! </a:t>
            </a:r>
            <a:endParaRPr lang="fr-FR" sz="2400" b="1" dirty="0" smtClean="0"/>
          </a:p>
          <a:p>
            <a:endParaRPr lang="fr-FR" sz="1200" b="1" dirty="0" smtClean="0"/>
          </a:p>
          <a:p>
            <a:r>
              <a:rPr lang="fr-FR" sz="2400" b="1" dirty="0" smtClean="0"/>
              <a:t>Comment</a:t>
            </a:r>
            <a:r>
              <a:rPr lang="fr-FR" sz="2400" b="1" dirty="0"/>
              <a:t>? Comment</a:t>
            </a:r>
            <a:r>
              <a:rPr lang="fr-FR" sz="2400" b="1" dirty="0" smtClean="0"/>
              <a:t>?</a:t>
            </a:r>
            <a:endParaRPr lang="fr-FR" sz="2400" dirty="0"/>
          </a:p>
        </p:txBody>
      </p:sp>
      <p:sp>
        <p:nvSpPr>
          <p:cNvPr id="4" name="ZoneTexte 3"/>
          <p:cNvSpPr txBox="1"/>
          <p:nvPr/>
        </p:nvSpPr>
        <p:spPr>
          <a:xfrm>
            <a:off x="6604328" y="1603128"/>
            <a:ext cx="2539672" cy="4339650"/>
          </a:xfrm>
          <a:prstGeom prst="rect">
            <a:avLst/>
          </a:prstGeom>
          <a:noFill/>
        </p:spPr>
        <p:txBody>
          <a:bodyPr wrap="square" rtlCol="0">
            <a:spAutoFit/>
          </a:bodyPr>
          <a:lstStyle/>
          <a:p>
            <a:r>
              <a:rPr lang="fr-FR" sz="2400" dirty="0"/>
              <a:t>1 - Quand je regarde autour de moi</a:t>
            </a:r>
            <a:br>
              <a:rPr lang="fr-FR" sz="2400" dirty="0"/>
            </a:br>
            <a:r>
              <a:rPr lang="fr-FR" sz="2400" dirty="0"/>
              <a:t>je vois ta gloire</a:t>
            </a:r>
            <a:r>
              <a:rPr lang="fr-FR" sz="2400" dirty="0" smtClean="0"/>
              <a:t>,</a:t>
            </a:r>
          </a:p>
          <a:p>
            <a:r>
              <a:rPr lang="fr-FR" sz="2400" dirty="0" smtClean="0"/>
              <a:t>Seigneur </a:t>
            </a:r>
            <a:r>
              <a:rPr lang="fr-FR" sz="2400" dirty="0"/>
              <a:t>Jésus, je te bénis.</a:t>
            </a:r>
            <a:br>
              <a:rPr lang="fr-FR" sz="2400" dirty="0"/>
            </a:br>
            <a:r>
              <a:rPr lang="fr-FR" sz="2400" dirty="0"/>
              <a:t>Comment ne pas te </a:t>
            </a:r>
            <a:r>
              <a:rPr lang="fr-FR" sz="2400" dirty="0" smtClean="0"/>
              <a:t>louer,</a:t>
            </a:r>
            <a:r>
              <a:rPr lang="fr-FR" sz="2400" dirty="0"/>
              <a:t/>
            </a:r>
            <a:br>
              <a:rPr lang="fr-FR" sz="2400" dirty="0"/>
            </a:br>
            <a:r>
              <a:rPr lang="fr-FR" sz="2400" dirty="0"/>
              <a:t>Seigneur Jésus ! </a:t>
            </a:r>
            <a:endParaRPr lang="fr-FR" sz="2400" dirty="0" smtClean="0"/>
          </a:p>
          <a:p>
            <a:endParaRPr lang="fr-FR" sz="1200" dirty="0" smtClean="0"/>
          </a:p>
          <a:p>
            <a:r>
              <a:rPr lang="fr-FR" sz="2400" dirty="0" smtClean="0"/>
              <a:t>Comment</a:t>
            </a:r>
            <a:r>
              <a:rPr lang="fr-FR" sz="2400" dirty="0"/>
              <a:t>? Comment?</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07319">
            <a:off x="74345" y="394164"/>
            <a:ext cx="1849885" cy="639227"/>
          </a:xfrm>
          <a:prstGeom prst="rect">
            <a:avLst/>
          </a:prstGeom>
        </p:spPr>
      </p:pic>
      <p:sp>
        <p:nvSpPr>
          <p:cNvPr id="5" name="Espace réservé du numéro de diapositive 4"/>
          <p:cNvSpPr>
            <a:spLocks noGrp="1"/>
          </p:cNvSpPr>
          <p:nvPr>
            <p:ph type="sldNum" sz="quarter" idx="12"/>
          </p:nvPr>
        </p:nvSpPr>
        <p:spPr/>
        <p:txBody>
          <a:bodyPr/>
          <a:lstStyle/>
          <a:p>
            <a:fld id="{62BA8EF7-C812-42F7-82C4-2B098EB4CDC1}" type="slidenum">
              <a:rPr lang="fr-FR" smtClean="0"/>
              <a:t>21</a:t>
            </a:fld>
            <a:endParaRPr lang="fr-FR"/>
          </a:p>
        </p:txBody>
      </p:sp>
    </p:spTree>
    <p:extLst>
      <p:ext uri="{BB962C8B-B14F-4D97-AF65-F5344CB8AC3E}">
        <p14:creationId xmlns:p14="http://schemas.microsoft.com/office/powerpoint/2010/main" val="199423804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Jésus dans le désert</a:t>
            </a:r>
            <a:endParaRPr lang="fr-FR"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5776" y="1181133"/>
            <a:ext cx="3912722" cy="5216963"/>
          </a:xfrm>
        </p:spPr>
      </p:pic>
      <p:sp>
        <p:nvSpPr>
          <p:cNvPr id="3" name="Espace réservé du numéro de diapositive 2"/>
          <p:cNvSpPr>
            <a:spLocks noGrp="1"/>
          </p:cNvSpPr>
          <p:nvPr>
            <p:ph type="sldNum" sz="quarter" idx="12"/>
          </p:nvPr>
        </p:nvSpPr>
        <p:spPr/>
        <p:txBody>
          <a:bodyPr/>
          <a:lstStyle/>
          <a:p>
            <a:fld id="{62BA8EF7-C812-42F7-82C4-2B098EB4CDC1}" type="slidenum">
              <a:rPr lang="fr-FR" smtClean="0"/>
              <a:t>22</a:t>
            </a:fld>
            <a:endParaRPr lang="fr-FR"/>
          </a:p>
        </p:txBody>
      </p:sp>
    </p:spTree>
    <p:extLst>
      <p:ext uri="{BB962C8B-B14F-4D97-AF65-F5344CB8AC3E}">
        <p14:creationId xmlns:p14="http://schemas.microsoft.com/office/powerpoint/2010/main" val="22939965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77944" y="188640"/>
            <a:ext cx="8229600" cy="1800200"/>
          </a:xfrm>
        </p:spPr>
        <p:txBody>
          <a:bodyPr>
            <a:normAutofit fontScale="40000" lnSpcReduction="20000"/>
          </a:bodyPr>
          <a:lstStyle/>
          <a:p>
            <a:pPr marL="0" indent="0">
              <a:buNone/>
            </a:pPr>
            <a:r>
              <a:rPr lang="fr-FR" sz="4500" dirty="0" smtClean="0"/>
              <a:t>   Mc 1,1-3</a:t>
            </a:r>
            <a:endParaRPr lang="fr-FR" sz="4500" dirty="0"/>
          </a:p>
          <a:p>
            <a:pPr marL="0" indent="0">
              <a:buNone/>
            </a:pPr>
            <a:r>
              <a:rPr lang="fr-FR" sz="4500" dirty="0" smtClean="0"/>
              <a:t>01 Commencement </a:t>
            </a:r>
            <a:r>
              <a:rPr lang="fr-FR" sz="4500" dirty="0"/>
              <a:t>de la Bonne Nouvelle de Jésus Christ, le Fils de Dieu.</a:t>
            </a:r>
          </a:p>
          <a:p>
            <a:pPr marL="0" indent="0">
              <a:buNone/>
            </a:pPr>
            <a:r>
              <a:rPr lang="fr-FR" sz="4500" dirty="0"/>
              <a:t>02 Il était écrit dans le livre du prophète Isaïe : Voici que j'envoie mon messager devant toi, pour préparer la route.</a:t>
            </a:r>
          </a:p>
          <a:p>
            <a:pPr marL="0" indent="0">
              <a:buNone/>
            </a:pPr>
            <a:r>
              <a:rPr lang="fr-FR" sz="4500" dirty="0"/>
              <a:t>03 A travers le désert, une voix crie : Préparez le chemin du Seigneur, aplanissez sa route.</a:t>
            </a:r>
          </a:p>
          <a:p>
            <a:pPr marL="0" indent="0">
              <a:buNone/>
            </a:pPr>
            <a:r>
              <a:rPr lang="fr-FR" dirty="0"/>
              <a:t> </a:t>
            </a:r>
          </a:p>
          <a:p>
            <a:endParaRPr lang="fr-FR" dirty="0"/>
          </a:p>
        </p:txBody>
      </p:sp>
      <p:grpSp>
        <p:nvGrpSpPr>
          <p:cNvPr id="9" name="Groupe 8"/>
          <p:cNvGrpSpPr/>
          <p:nvPr/>
        </p:nvGrpSpPr>
        <p:grpSpPr>
          <a:xfrm>
            <a:off x="277456" y="2420888"/>
            <a:ext cx="3816424" cy="3935278"/>
            <a:chOff x="91208" y="2178929"/>
            <a:chExt cx="3816424" cy="3935278"/>
          </a:xfrm>
        </p:grpSpPr>
        <p:sp>
          <p:nvSpPr>
            <p:cNvPr id="4" name="ZoneTexte 3"/>
            <p:cNvSpPr txBox="1"/>
            <p:nvPr/>
          </p:nvSpPr>
          <p:spPr>
            <a:xfrm>
              <a:off x="500728" y="2420888"/>
              <a:ext cx="3312368" cy="3693319"/>
            </a:xfrm>
            <a:prstGeom prst="rect">
              <a:avLst/>
            </a:prstGeom>
            <a:noFill/>
          </p:spPr>
          <p:txBody>
            <a:bodyPr wrap="square" rtlCol="0">
              <a:spAutoFit/>
            </a:bodyPr>
            <a:lstStyle/>
            <a:p>
              <a:r>
                <a:rPr lang="fr-FR" dirty="0" err="1"/>
                <a:t>Jn</a:t>
              </a:r>
              <a:r>
                <a:rPr lang="fr-FR" dirty="0"/>
                <a:t> </a:t>
              </a:r>
              <a:r>
                <a:rPr lang="fr-FR" dirty="0" smtClean="0"/>
                <a:t>1, 11-14</a:t>
              </a:r>
              <a:endParaRPr lang="fr-FR" dirty="0"/>
            </a:p>
            <a:p>
              <a:r>
                <a:rPr lang="fr-FR" dirty="0"/>
                <a:t>11 Il est venu chez les siens, et les siens ne l'ont pas reçu.</a:t>
              </a:r>
            </a:p>
            <a:p>
              <a:r>
                <a:rPr lang="fr-FR" dirty="0"/>
                <a:t>12 Mais tous ceux qui l'ont reçu, ceux qui croient en son nom, il leur a donné de pouvoir devenir enfants de Dieu.…</a:t>
              </a:r>
            </a:p>
            <a:p>
              <a:r>
                <a:rPr lang="fr-FR" dirty="0"/>
                <a:t>14 Et le Verbe s'est fait chair, il a habité parmi nous, et nous avons vu sa gloire, la gloire qu'il tient de son Père comme Fils unique, plein de grâce et de vérité.</a:t>
              </a:r>
            </a:p>
            <a:p>
              <a:r>
                <a:rPr lang="fr-FR" dirty="0"/>
                <a:t> </a:t>
              </a:r>
            </a:p>
          </p:txBody>
        </p:sp>
        <p:sp>
          <p:nvSpPr>
            <p:cNvPr id="5" name="Rectangle à coins arrondis 4"/>
            <p:cNvSpPr/>
            <p:nvPr/>
          </p:nvSpPr>
          <p:spPr>
            <a:xfrm>
              <a:off x="91208" y="2178929"/>
              <a:ext cx="3816424" cy="39093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 name="Rectangle à coins arrondis 5"/>
          <p:cNvSpPr/>
          <p:nvPr/>
        </p:nvSpPr>
        <p:spPr>
          <a:xfrm>
            <a:off x="251520" y="188640"/>
            <a:ext cx="8352928" cy="17281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0" name="Groupe 9"/>
          <p:cNvGrpSpPr/>
          <p:nvPr/>
        </p:nvGrpSpPr>
        <p:grpSpPr>
          <a:xfrm>
            <a:off x="4716016" y="2420888"/>
            <a:ext cx="4104456" cy="2452340"/>
            <a:chOff x="4716016" y="2420888"/>
            <a:chExt cx="4104456" cy="2452340"/>
          </a:xfrm>
        </p:grpSpPr>
        <p:sp>
          <p:nvSpPr>
            <p:cNvPr id="7" name="ZoneTexte 6"/>
            <p:cNvSpPr txBox="1"/>
            <p:nvPr/>
          </p:nvSpPr>
          <p:spPr>
            <a:xfrm>
              <a:off x="4860032" y="2564904"/>
              <a:ext cx="3960440" cy="2308324"/>
            </a:xfrm>
            <a:prstGeom prst="rect">
              <a:avLst/>
            </a:prstGeom>
            <a:noFill/>
          </p:spPr>
          <p:txBody>
            <a:bodyPr wrap="square" rtlCol="0">
              <a:spAutoFit/>
            </a:bodyPr>
            <a:lstStyle/>
            <a:p>
              <a:r>
                <a:rPr lang="fr-FR" dirty="0" err="1" smtClean="0"/>
                <a:t>Jn</a:t>
              </a:r>
              <a:r>
                <a:rPr lang="fr-FR" dirty="0" smtClean="0"/>
                <a:t> 8,12</a:t>
              </a:r>
              <a:r>
                <a:rPr lang="fr-FR" dirty="0"/>
                <a:t> </a:t>
              </a:r>
              <a:endParaRPr lang="fr-FR" dirty="0" smtClean="0"/>
            </a:p>
            <a:p>
              <a:endParaRPr lang="fr-FR" dirty="0"/>
            </a:p>
            <a:p>
              <a:r>
                <a:rPr lang="fr-FR" dirty="0" smtClean="0"/>
                <a:t>De </a:t>
              </a:r>
              <a:r>
                <a:rPr lang="fr-FR" dirty="0"/>
                <a:t>nouveau, Jésus parla aux Juifs </a:t>
              </a:r>
              <a:r>
                <a:rPr lang="fr-FR" dirty="0" smtClean="0"/>
                <a:t>:</a:t>
              </a:r>
            </a:p>
            <a:p>
              <a:r>
                <a:rPr lang="fr-FR" dirty="0" smtClean="0"/>
                <a:t>« </a:t>
              </a:r>
              <a:r>
                <a:rPr lang="fr-FR" dirty="0"/>
                <a:t>Moi, je suis la lumière du monde. Celui qui me suit ne marchera pas dans les ténèbres, il aura la lumière de la vie. »</a:t>
              </a:r>
            </a:p>
            <a:p>
              <a:r>
                <a:rPr lang="fr-FR" dirty="0"/>
                <a:t> </a:t>
              </a:r>
            </a:p>
            <a:p>
              <a:r>
                <a:rPr lang="fr-FR" dirty="0"/>
                <a:t> </a:t>
              </a:r>
            </a:p>
          </p:txBody>
        </p:sp>
        <p:sp>
          <p:nvSpPr>
            <p:cNvPr id="8" name="Rectangle à coins arrondis 7"/>
            <p:cNvSpPr/>
            <p:nvPr/>
          </p:nvSpPr>
          <p:spPr>
            <a:xfrm>
              <a:off x="4716016" y="2420888"/>
              <a:ext cx="4104456" cy="23042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Espace réservé du numéro de diapositive 1"/>
          <p:cNvSpPr>
            <a:spLocks noGrp="1"/>
          </p:cNvSpPr>
          <p:nvPr>
            <p:ph type="sldNum" sz="quarter" idx="12"/>
          </p:nvPr>
        </p:nvSpPr>
        <p:spPr/>
        <p:txBody>
          <a:bodyPr/>
          <a:lstStyle/>
          <a:p>
            <a:fld id="{62BA8EF7-C812-42F7-82C4-2B098EB4CDC1}" type="slidenum">
              <a:rPr lang="fr-FR" smtClean="0"/>
              <a:t>23</a:t>
            </a:fld>
            <a:endParaRPr lang="fr-FR"/>
          </a:p>
        </p:txBody>
      </p:sp>
    </p:spTree>
    <p:extLst>
      <p:ext uri="{BB962C8B-B14F-4D97-AF65-F5344CB8AC3E}">
        <p14:creationId xmlns:p14="http://schemas.microsoft.com/office/powerpoint/2010/main" val="640043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5776" y="980728"/>
            <a:ext cx="4032448" cy="5376598"/>
          </a:xfrm>
        </p:spPr>
      </p:pic>
      <p:sp>
        <p:nvSpPr>
          <p:cNvPr id="5" name="ZoneTexte 4"/>
          <p:cNvSpPr txBox="1"/>
          <p:nvPr/>
        </p:nvSpPr>
        <p:spPr>
          <a:xfrm>
            <a:off x="196712" y="980728"/>
            <a:ext cx="2160240" cy="5262979"/>
          </a:xfrm>
          <a:prstGeom prst="rect">
            <a:avLst/>
          </a:prstGeom>
          <a:noFill/>
        </p:spPr>
        <p:txBody>
          <a:bodyPr wrap="square" rtlCol="0">
            <a:spAutoFit/>
          </a:bodyPr>
          <a:lstStyle/>
          <a:p>
            <a:r>
              <a:rPr lang="fr-FR" sz="2400" b="1" dirty="0" smtClean="0"/>
              <a:t>Quels ont été mes </a:t>
            </a:r>
            <a:r>
              <a:rPr lang="fr-FR" sz="2400" b="1" dirty="0"/>
              <a:t>déserts : mes moments de solitude </a:t>
            </a:r>
            <a:r>
              <a:rPr lang="fr-FR" sz="2400" b="1" dirty="0" smtClean="0"/>
              <a:t>? </a:t>
            </a:r>
          </a:p>
          <a:p>
            <a:r>
              <a:rPr lang="fr-FR" sz="2400" b="1" dirty="0" smtClean="0"/>
              <a:t>Je repense en particulier à ces deux mois de confinement et au  Carême que j’ai vécu dans ces conditions très spéciales). </a:t>
            </a:r>
            <a:r>
              <a:rPr lang="fr-FR" sz="2400" dirty="0"/>
              <a:t> </a:t>
            </a:r>
          </a:p>
        </p:txBody>
      </p:sp>
      <p:sp>
        <p:nvSpPr>
          <p:cNvPr id="6" name="ZoneTexte 5"/>
          <p:cNvSpPr txBox="1"/>
          <p:nvPr/>
        </p:nvSpPr>
        <p:spPr>
          <a:xfrm>
            <a:off x="6700896" y="1015638"/>
            <a:ext cx="2304256" cy="1569660"/>
          </a:xfrm>
          <a:prstGeom prst="rect">
            <a:avLst/>
          </a:prstGeom>
          <a:noFill/>
        </p:spPr>
        <p:txBody>
          <a:bodyPr wrap="square" rtlCol="0">
            <a:spAutoFit/>
          </a:bodyPr>
          <a:lstStyle/>
          <a:p>
            <a:r>
              <a:rPr lang="fr-FR" sz="2400" b="1" dirty="0" smtClean="0"/>
              <a:t>Quels déserts ont traversé  </a:t>
            </a:r>
            <a:r>
              <a:rPr lang="fr-FR" sz="2400" b="1" dirty="0"/>
              <a:t>ceux qui m'entourent</a:t>
            </a:r>
            <a:r>
              <a:rPr lang="fr-FR" sz="2400" b="1" dirty="0" smtClean="0"/>
              <a:t>...?</a:t>
            </a:r>
            <a:endParaRPr lang="fr-FR" sz="2400" dirty="0"/>
          </a:p>
        </p:txBody>
      </p:sp>
      <p:sp>
        <p:nvSpPr>
          <p:cNvPr id="8" name="ZoneTexte 7"/>
          <p:cNvSpPr txBox="1"/>
          <p:nvPr/>
        </p:nvSpPr>
        <p:spPr>
          <a:xfrm>
            <a:off x="6696744" y="3623657"/>
            <a:ext cx="2267744" cy="2677656"/>
          </a:xfrm>
          <a:prstGeom prst="rect">
            <a:avLst/>
          </a:prstGeom>
          <a:noFill/>
        </p:spPr>
        <p:txBody>
          <a:bodyPr wrap="square" rtlCol="0">
            <a:spAutoFit/>
          </a:bodyPr>
          <a:lstStyle/>
          <a:p>
            <a:r>
              <a:rPr lang="fr-FR" sz="2400" b="1" dirty="0"/>
              <a:t>Quelle lumière, quelle espérance, j'ai vécue, rencontrée, au milieu de ce désert...</a:t>
            </a:r>
            <a:endParaRPr lang="fr-FR" sz="2400" dirty="0"/>
          </a:p>
        </p:txBody>
      </p:sp>
      <p:sp>
        <p:nvSpPr>
          <p:cNvPr id="2" name="Espace réservé du numéro de diapositive 1"/>
          <p:cNvSpPr>
            <a:spLocks noGrp="1"/>
          </p:cNvSpPr>
          <p:nvPr>
            <p:ph type="sldNum" sz="quarter" idx="12"/>
          </p:nvPr>
        </p:nvSpPr>
        <p:spPr/>
        <p:txBody>
          <a:bodyPr/>
          <a:lstStyle/>
          <a:p>
            <a:fld id="{62BA8EF7-C812-42F7-82C4-2B098EB4CDC1}" type="slidenum">
              <a:rPr lang="fr-FR" smtClean="0"/>
              <a:t>24</a:t>
            </a:fld>
            <a:endParaRPr lang="fr-FR"/>
          </a:p>
        </p:txBody>
      </p:sp>
    </p:spTree>
    <p:extLst>
      <p:ext uri="{BB962C8B-B14F-4D97-AF65-F5344CB8AC3E}">
        <p14:creationId xmlns:p14="http://schemas.microsoft.com/office/powerpoint/2010/main" val="23808415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21600000">
                                      <p:cBhvr>
                                        <p:cTn id="14" dur="2000" fill="hold"/>
                                        <p:tgtEl>
                                          <p:spTgt spid="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9712" y="18187"/>
            <a:ext cx="6491064" cy="1858218"/>
          </a:xfrm>
        </p:spPr>
        <p:txBody>
          <a:bodyPr>
            <a:normAutofit fontScale="90000"/>
          </a:bodyPr>
          <a:lstStyle/>
          <a:p>
            <a:r>
              <a:rPr lang="fr-FR" dirty="0" smtClean="0">
                <a:hlinkClick r:id="rId2"/>
              </a:rPr>
              <a:t>Au désert avec toi Jésus Christ</a:t>
            </a:r>
            <a:r>
              <a:rPr lang="fr-FR" dirty="0"/>
              <a:t/>
            </a:r>
            <a:br>
              <a:rPr lang="fr-FR" dirty="0"/>
            </a:br>
            <a:endParaRPr lang="fr-FR" dirty="0"/>
          </a:p>
        </p:txBody>
      </p:sp>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932040" y="1196752"/>
            <a:ext cx="3837325"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245096" y="2348880"/>
            <a:ext cx="4320480" cy="4154984"/>
          </a:xfrm>
          <a:prstGeom prst="rect">
            <a:avLst/>
          </a:prstGeom>
          <a:noFill/>
        </p:spPr>
        <p:txBody>
          <a:bodyPr wrap="square" rtlCol="0">
            <a:spAutoFit/>
          </a:bodyPr>
          <a:lstStyle/>
          <a:p>
            <a:r>
              <a:rPr lang="fr-FR" sz="2400" dirty="0"/>
              <a:t>Au désert avec toi, Jésus Christ, </a:t>
            </a:r>
            <a:endParaRPr lang="fr-FR" sz="2400" dirty="0" smtClean="0"/>
          </a:p>
          <a:p>
            <a:r>
              <a:rPr lang="fr-FR" sz="2400" dirty="0" smtClean="0"/>
              <a:t>Nous </a:t>
            </a:r>
            <a:r>
              <a:rPr lang="fr-FR" sz="2400" dirty="0"/>
              <a:t>venons à l'appel de l'Esprit. </a:t>
            </a:r>
            <a:endParaRPr lang="fr-FR" sz="2400" dirty="0" smtClean="0"/>
          </a:p>
          <a:p>
            <a:r>
              <a:rPr lang="fr-FR" sz="2400" dirty="0" smtClean="0"/>
              <a:t>Quarante </a:t>
            </a:r>
            <a:r>
              <a:rPr lang="fr-FR" sz="2400" dirty="0"/>
              <a:t>jours dans le silence, nous entendrons chanter l'Alliance. </a:t>
            </a:r>
            <a:endParaRPr lang="fr-FR" sz="2400" dirty="0" smtClean="0"/>
          </a:p>
          <a:p>
            <a:r>
              <a:rPr lang="fr-FR" sz="2400" dirty="0" smtClean="0"/>
              <a:t>Tu </a:t>
            </a:r>
            <a:r>
              <a:rPr lang="fr-FR" sz="2400" dirty="0"/>
              <a:t>parles au </a:t>
            </a:r>
            <a:r>
              <a:rPr lang="fr-FR" sz="2400" dirty="0" smtClean="0"/>
              <a:t>cœur</a:t>
            </a:r>
          </a:p>
          <a:p>
            <a:r>
              <a:rPr lang="fr-FR" sz="2400" dirty="0" smtClean="0"/>
              <a:t> </a:t>
            </a:r>
            <a:r>
              <a:rPr lang="fr-FR" sz="2400" dirty="0"/>
              <a:t>et ta tendresse nous séduit. </a:t>
            </a:r>
            <a:endParaRPr lang="fr-FR" sz="2400" dirty="0" smtClean="0"/>
          </a:p>
          <a:p>
            <a:endParaRPr lang="fr-FR" sz="2400" dirty="0"/>
          </a:p>
          <a:p>
            <a:r>
              <a:rPr lang="fr-FR" sz="2400" b="1" dirty="0" smtClean="0"/>
              <a:t>Au </a:t>
            </a:r>
            <a:r>
              <a:rPr lang="fr-FR" sz="2400" b="1" dirty="0"/>
              <a:t>désert avec toi, Jésus Christ, notre Pâque aujourd'hui s'accomplit. </a:t>
            </a:r>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397360">
            <a:off x="726589" y="1289837"/>
            <a:ext cx="1849885" cy="639227"/>
          </a:xfrm>
          <a:prstGeom prst="rect">
            <a:avLst/>
          </a:prstGeom>
        </p:spPr>
      </p:pic>
      <p:sp>
        <p:nvSpPr>
          <p:cNvPr id="4" name="Espace réservé du numéro de diapositive 3"/>
          <p:cNvSpPr>
            <a:spLocks noGrp="1"/>
          </p:cNvSpPr>
          <p:nvPr>
            <p:ph type="sldNum" sz="quarter" idx="12"/>
          </p:nvPr>
        </p:nvSpPr>
        <p:spPr/>
        <p:txBody>
          <a:bodyPr/>
          <a:lstStyle/>
          <a:p>
            <a:fld id="{62BA8EF7-C812-42F7-82C4-2B098EB4CDC1}" type="slidenum">
              <a:rPr lang="fr-FR" smtClean="0"/>
              <a:t>25</a:t>
            </a:fld>
            <a:endParaRPr lang="fr-FR"/>
          </a:p>
        </p:txBody>
      </p:sp>
    </p:spTree>
    <p:extLst>
      <p:ext uri="{BB962C8B-B14F-4D97-AF65-F5344CB8AC3E}">
        <p14:creationId xmlns:p14="http://schemas.microsoft.com/office/powerpoint/2010/main" val="13753145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37220"/>
            <a:ext cx="8229600" cy="1143000"/>
          </a:xfrm>
        </p:spPr>
        <p:txBody>
          <a:bodyPr>
            <a:normAutofit fontScale="90000"/>
          </a:bodyPr>
          <a:lstStyle/>
          <a:p>
            <a:r>
              <a:rPr lang="fr-FR" b="1" dirty="0"/>
              <a:t>Le drame de la Croix</a:t>
            </a:r>
            <a:r>
              <a:rPr lang="fr-FR" dirty="0"/>
              <a:t/>
            </a:r>
            <a:br>
              <a:rPr lang="fr-FR" dirty="0"/>
            </a:br>
            <a:endParaRPr lang="fr-FR"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7206" y="1124744"/>
            <a:ext cx="3949588" cy="5266118"/>
          </a:xfrm>
        </p:spPr>
      </p:pic>
      <p:sp>
        <p:nvSpPr>
          <p:cNvPr id="3" name="Espace réservé du numéro de diapositive 2"/>
          <p:cNvSpPr>
            <a:spLocks noGrp="1"/>
          </p:cNvSpPr>
          <p:nvPr>
            <p:ph type="sldNum" sz="quarter" idx="12"/>
          </p:nvPr>
        </p:nvSpPr>
        <p:spPr/>
        <p:txBody>
          <a:bodyPr/>
          <a:lstStyle/>
          <a:p>
            <a:fld id="{62BA8EF7-C812-42F7-82C4-2B098EB4CDC1}" type="slidenum">
              <a:rPr lang="fr-FR" smtClean="0"/>
              <a:t>26</a:t>
            </a:fld>
            <a:endParaRPr lang="fr-FR"/>
          </a:p>
        </p:txBody>
      </p:sp>
    </p:spTree>
    <p:extLst>
      <p:ext uri="{BB962C8B-B14F-4D97-AF65-F5344CB8AC3E}">
        <p14:creationId xmlns:p14="http://schemas.microsoft.com/office/powerpoint/2010/main" val="19332277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467544" y="404664"/>
            <a:ext cx="2808312" cy="1477328"/>
            <a:chOff x="323528" y="151472"/>
            <a:chExt cx="2808312" cy="1477328"/>
          </a:xfrm>
        </p:grpSpPr>
        <p:sp>
          <p:nvSpPr>
            <p:cNvPr id="4" name="ZoneTexte 3"/>
            <p:cNvSpPr txBox="1"/>
            <p:nvPr/>
          </p:nvSpPr>
          <p:spPr>
            <a:xfrm>
              <a:off x="323528" y="151472"/>
              <a:ext cx="2808312" cy="1477328"/>
            </a:xfrm>
            <a:prstGeom prst="rect">
              <a:avLst/>
            </a:prstGeom>
            <a:noFill/>
          </p:spPr>
          <p:txBody>
            <a:bodyPr wrap="square" rtlCol="0">
              <a:spAutoFit/>
            </a:bodyPr>
            <a:lstStyle/>
            <a:p>
              <a:r>
                <a:rPr lang="fr-FR" dirty="0" smtClean="0"/>
                <a:t> (</a:t>
              </a:r>
              <a:r>
                <a:rPr lang="fr-FR" dirty="0" err="1"/>
                <a:t>Jn</a:t>
              </a:r>
              <a:r>
                <a:rPr lang="fr-FR" dirty="0"/>
                <a:t> 1)</a:t>
              </a:r>
            </a:p>
            <a:p>
              <a:r>
                <a:rPr lang="fr-FR" dirty="0"/>
                <a:t>11 Il est venu chez les siens, et les siens ne l'ont pas reçu.</a:t>
              </a:r>
            </a:p>
            <a:p>
              <a:r>
                <a:rPr lang="fr-FR" dirty="0"/>
                <a:t> </a:t>
              </a:r>
            </a:p>
          </p:txBody>
        </p:sp>
        <p:sp>
          <p:nvSpPr>
            <p:cNvPr id="2" name="Rectangle à coins arrondis 1"/>
            <p:cNvSpPr/>
            <p:nvPr/>
          </p:nvSpPr>
          <p:spPr>
            <a:xfrm>
              <a:off x="323528" y="151472"/>
              <a:ext cx="2808312" cy="14773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0" name="Groupe 9"/>
          <p:cNvGrpSpPr/>
          <p:nvPr/>
        </p:nvGrpSpPr>
        <p:grpSpPr>
          <a:xfrm>
            <a:off x="179512" y="3487289"/>
            <a:ext cx="3456384" cy="3266463"/>
            <a:chOff x="179512" y="3487289"/>
            <a:chExt cx="3456384" cy="3139321"/>
          </a:xfrm>
        </p:grpSpPr>
        <p:sp>
          <p:nvSpPr>
            <p:cNvPr id="6" name="ZoneTexte 5"/>
            <p:cNvSpPr txBox="1"/>
            <p:nvPr/>
          </p:nvSpPr>
          <p:spPr>
            <a:xfrm>
              <a:off x="179512" y="3487289"/>
              <a:ext cx="3456384" cy="3139321"/>
            </a:xfrm>
            <a:prstGeom prst="rect">
              <a:avLst/>
            </a:prstGeom>
            <a:noFill/>
          </p:spPr>
          <p:txBody>
            <a:bodyPr wrap="square" rtlCol="0">
              <a:spAutoFit/>
            </a:bodyPr>
            <a:lstStyle/>
            <a:p>
              <a:r>
                <a:rPr lang="fr-FR" dirty="0" smtClean="0"/>
                <a:t>     (</a:t>
              </a:r>
              <a:r>
                <a:rPr lang="fr-FR" dirty="0"/>
                <a:t>Mt 27)</a:t>
              </a:r>
            </a:p>
            <a:p>
              <a:r>
                <a:rPr lang="fr-FR" dirty="0"/>
                <a:t>Jésus, poussant de nouveau un grand cri, rendit l'esprit.</a:t>
              </a:r>
            </a:p>
            <a:p>
              <a:r>
                <a:rPr lang="fr-FR" dirty="0"/>
                <a:t>51 Et voici que le rideau du Temple se déchira en deux, du haut en bas ; la terre trembla et les rochers se fendirent.</a:t>
              </a:r>
            </a:p>
            <a:p>
              <a:r>
                <a:rPr lang="fr-FR" dirty="0"/>
                <a:t>52 Les tombeaux s'ouvrirent ; les corps de nombreux saints qui étaient morts ressuscitèrent,</a:t>
              </a:r>
            </a:p>
            <a:p>
              <a:r>
                <a:rPr lang="fr-FR" dirty="0"/>
                <a:t> </a:t>
              </a:r>
            </a:p>
          </p:txBody>
        </p:sp>
        <p:sp>
          <p:nvSpPr>
            <p:cNvPr id="7" name="Rectangle à coins arrondis 6"/>
            <p:cNvSpPr/>
            <p:nvPr/>
          </p:nvSpPr>
          <p:spPr>
            <a:xfrm>
              <a:off x="179512" y="3487289"/>
              <a:ext cx="3456384" cy="286232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 name="Groupe 8"/>
          <p:cNvGrpSpPr/>
          <p:nvPr/>
        </p:nvGrpSpPr>
        <p:grpSpPr>
          <a:xfrm>
            <a:off x="3851920" y="151472"/>
            <a:ext cx="5112568" cy="6877928"/>
            <a:chOff x="4067944" y="151472"/>
            <a:chExt cx="4896544" cy="6986528"/>
          </a:xfrm>
        </p:grpSpPr>
        <p:sp>
          <p:nvSpPr>
            <p:cNvPr id="5" name="ZoneTexte 4"/>
            <p:cNvSpPr txBox="1"/>
            <p:nvPr/>
          </p:nvSpPr>
          <p:spPr>
            <a:xfrm>
              <a:off x="4067944" y="151472"/>
              <a:ext cx="4896544" cy="6986528"/>
            </a:xfrm>
            <a:prstGeom prst="rect">
              <a:avLst/>
            </a:prstGeom>
            <a:noFill/>
          </p:spPr>
          <p:txBody>
            <a:bodyPr wrap="square" rtlCol="0">
              <a:spAutoFit/>
            </a:bodyPr>
            <a:lstStyle/>
            <a:p>
              <a:r>
                <a:rPr lang="fr-FR" sz="1600" dirty="0" smtClean="0"/>
                <a:t>             (</a:t>
              </a:r>
              <a:r>
                <a:rPr lang="fr-FR" sz="1600" dirty="0"/>
                <a:t>Is 52_53)</a:t>
              </a:r>
            </a:p>
            <a:p>
              <a:r>
                <a:rPr lang="fr-FR" sz="1600" dirty="0" smtClean="0"/>
                <a:t> Mon </a:t>
              </a:r>
              <a:r>
                <a:rPr lang="fr-FR" sz="1600" dirty="0"/>
                <a:t>serviteur réussira, dit le Seigneur ; il montera, il s'élèvera, il sera exalté ! La multitude avait été consternée en le voyant, car il était si défiguré qu'il ne ressemblait plus à un homme ; il n'avait plus l'aspect d'un fils d'Adam…</a:t>
              </a:r>
              <a:br>
                <a:rPr lang="fr-FR" sz="1600" dirty="0"/>
              </a:br>
              <a:r>
                <a:rPr lang="fr-FR" sz="1600" dirty="0"/>
                <a:t/>
              </a:r>
              <a:br>
                <a:rPr lang="fr-FR" sz="1600" dirty="0"/>
              </a:br>
              <a:r>
                <a:rPr lang="fr-FR" sz="1600" dirty="0"/>
                <a:t>Il n'était ni beau ni brillant pour attirer nos regards, son extérieur n'avait rien pour nous plaire. Il était méprisé, abandonné de tous, homme de douleurs, familier de la souffrance, semblable au lépreux dont on se détourne ; et nous l'avons méprisé, compté pour rien. Pourtant, c'étaient nos souffrances qu'il portait, nos douleurs dont il était chargé. Et nous, nous pensions qu'il était châtié, frappé par Dieu, humilié. Or, c'est à cause de nos fautes qu'il a été transpercé, c'est par nos péchés qu'il a été broyé. Le châtiment qui nous obtient la paix est tombé sur lui, et c'est par ses blessures que nous sommes guéris. Nous étions tous errants comme des brebis, chacun suivait son propre chemin. Mais le Seigneur a fait retomber sur lui nos fautes à nous tous.</a:t>
              </a:r>
              <a:br>
                <a:rPr lang="fr-FR" sz="1600" dirty="0"/>
              </a:br>
              <a:r>
                <a:rPr lang="fr-FR" sz="1600" dirty="0"/>
                <a:t>…</a:t>
              </a:r>
            </a:p>
            <a:p>
              <a:r>
                <a:rPr lang="fr-FR" sz="1600" dirty="0"/>
                <a:t>À cause de ses souffrances, il verra la lumière, il sera comblé. Parce qu'il a connu la souffrance, le juste, mon serviteur, justifiera les multitudes, il se chargera de leurs </a:t>
              </a:r>
              <a:r>
                <a:rPr lang="fr-FR" sz="1600" dirty="0" smtClean="0"/>
                <a:t>    péchés</a:t>
              </a:r>
              <a:r>
                <a:rPr lang="fr-FR" sz="1600" dirty="0"/>
                <a:t>. </a:t>
              </a:r>
            </a:p>
            <a:p>
              <a:r>
                <a:rPr lang="fr-FR" sz="1600" dirty="0"/>
                <a:t> </a:t>
              </a:r>
            </a:p>
          </p:txBody>
        </p:sp>
        <p:sp>
          <p:nvSpPr>
            <p:cNvPr id="8" name="Rectangle à coins arrondis 7"/>
            <p:cNvSpPr/>
            <p:nvPr/>
          </p:nvSpPr>
          <p:spPr>
            <a:xfrm>
              <a:off x="4067944" y="151472"/>
              <a:ext cx="4896544" cy="67065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1" name="Espace réservé du numéro de diapositive 10"/>
          <p:cNvSpPr>
            <a:spLocks noGrp="1"/>
          </p:cNvSpPr>
          <p:nvPr>
            <p:ph type="sldNum" sz="quarter" idx="12"/>
          </p:nvPr>
        </p:nvSpPr>
        <p:spPr/>
        <p:txBody>
          <a:bodyPr/>
          <a:lstStyle/>
          <a:p>
            <a:fld id="{62BA8EF7-C812-42F7-82C4-2B098EB4CDC1}" type="slidenum">
              <a:rPr lang="fr-FR" smtClean="0"/>
              <a:t>27</a:t>
            </a:fld>
            <a:endParaRPr lang="fr-FR"/>
          </a:p>
        </p:txBody>
      </p:sp>
    </p:spTree>
    <p:extLst>
      <p:ext uri="{BB962C8B-B14F-4D97-AF65-F5344CB8AC3E}">
        <p14:creationId xmlns:p14="http://schemas.microsoft.com/office/powerpoint/2010/main" val="80602590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04284" y="836712"/>
            <a:ext cx="4335431" cy="5838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107504" y="51881"/>
            <a:ext cx="2339752" cy="2677656"/>
          </a:xfrm>
          <a:prstGeom prst="rect">
            <a:avLst/>
          </a:prstGeom>
          <a:noFill/>
        </p:spPr>
        <p:txBody>
          <a:bodyPr wrap="square" rtlCol="0">
            <a:spAutoFit/>
          </a:bodyPr>
          <a:lstStyle/>
          <a:p>
            <a:r>
              <a:rPr lang="fr-FR" sz="2400" dirty="0"/>
              <a:t>N</a:t>
            </a:r>
            <a:r>
              <a:rPr lang="fr-FR" sz="2400" dirty="0" smtClean="0"/>
              <a:t>ous </a:t>
            </a:r>
            <a:r>
              <a:rPr lang="fr-FR" sz="2400" dirty="0"/>
              <a:t>repensons à notre fin de Carême et à notre Semaine Sainte si particulière cette année</a:t>
            </a:r>
            <a:r>
              <a:rPr lang="fr-FR" sz="2400" dirty="0" smtClean="0"/>
              <a:t>...</a:t>
            </a:r>
            <a:endParaRPr lang="fr-FR" sz="2400" dirty="0"/>
          </a:p>
        </p:txBody>
      </p:sp>
      <p:sp>
        <p:nvSpPr>
          <p:cNvPr id="5" name="ZoneTexte 4"/>
          <p:cNvSpPr txBox="1"/>
          <p:nvPr/>
        </p:nvSpPr>
        <p:spPr>
          <a:xfrm>
            <a:off x="53734" y="2729537"/>
            <a:ext cx="2393522" cy="3785652"/>
          </a:xfrm>
          <a:prstGeom prst="rect">
            <a:avLst/>
          </a:prstGeom>
          <a:noFill/>
        </p:spPr>
        <p:txBody>
          <a:bodyPr wrap="square" rtlCol="0">
            <a:spAutoFit/>
          </a:bodyPr>
          <a:lstStyle/>
          <a:p>
            <a:r>
              <a:rPr lang="fr-FR" sz="2400" dirty="0"/>
              <a:t>Nous pensons aussi à toutes les croix que tu portes encore aujourd'hui, à toutes nos croix, Seigneur, à toutes les souffrances croisées au cours de cette année....</a:t>
            </a:r>
          </a:p>
        </p:txBody>
      </p:sp>
      <p:sp>
        <p:nvSpPr>
          <p:cNvPr id="7" name="ZoneTexte 6"/>
          <p:cNvSpPr txBox="1"/>
          <p:nvPr/>
        </p:nvSpPr>
        <p:spPr>
          <a:xfrm>
            <a:off x="6804248" y="1852373"/>
            <a:ext cx="2448272" cy="3539430"/>
          </a:xfrm>
          <a:prstGeom prst="rect">
            <a:avLst/>
          </a:prstGeom>
          <a:noFill/>
        </p:spPr>
        <p:txBody>
          <a:bodyPr wrap="square" rtlCol="0">
            <a:spAutoFit/>
          </a:bodyPr>
          <a:lstStyle/>
          <a:p>
            <a:r>
              <a:rPr lang="fr-FR" sz="2800" b="1" dirty="0"/>
              <a:t>Merci Seigneur d'être là, toujours, et de te charger de nos fardeaux pour nous donner vie. </a:t>
            </a:r>
          </a:p>
          <a:p>
            <a:r>
              <a:rPr lang="fr-FR" sz="2800" dirty="0"/>
              <a:t> </a:t>
            </a:r>
          </a:p>
        </p:txBody>
      </p:sp>
      <p:sp>
        <p:nvSpPr>
          <p:cNvPr id="2" name="Espace réservé du numéro de diapositive 1"/>
          <p:cNvSpPr>
            <a:spLocks noGrp="1"/>
          </p:cNvSpPr>
          <p:nvPr>
            <p:ph type="sldNum" sz="quarter" idx="12"/>
          </p:nvPr>
        </p:nvSpPr>
        <p:spPr/>
        <p:txBody>
          <a:bodyPr/>
          <a:lstStyle/>
          <a:p>
            <a:fld id="{62BA8EF7-C812-42F7-82C4-2B098EB4CDC1}" type="slidenum">
              <a:rPr lang="fr-FR" smtClean="0"/>
              <a:t>28</a:t>
            </a:fld>
            <a:endParaRPr lang="fr-FR"/>
          </a:p>
        </p:txBody>
      </p:sp>
    </p:spTree>
    <p:extLst>
      <p:ext uri="{BB962C8B-B14F-4D97-AF65-F5344CB8AC3E}">
        <p14:creationId xmlns:p14="http://schemas.microsoft.com/office/powerpoint/2010/main" val="7403909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plus(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23528" y="548680"/>
            <a:ext cx="3960440" cy="1858218"/>
          </a:xfrm>
        </p:spPr>
        <p:txBody>
          <a:bodyPr>
            <a:normAutofit fontScale="90000"/>
          </a:bodyPr>
          <a:lstStyle/>
          <a:p>
            <a:r>
              <a:rPr lang="fr-FR" kern="1400" dirty="0">
                <a:solidFill>
                  <a:srgbClr val="000000"/>
                </a:solidFill>
              </a:rPr>
              <a:t>Ta nuit  sera lumière de midi</a:t>
            </a:r>
            <a:r>
              <a:rPr lang="fr-FR" sz="3200" kern="1400" dirty="0">
                <a:solidFill>
                  <a:srgbClr val="000000"/>
                </a:solidFill>
                <a:latin typeface="Times New Roman"/>
              </a:rPr>
              <a:t/>
            </a:r>
            <a:br>
              <a:rPr lang="fr-FR" sz="3200" kern="1400" dirty="0">
                <a:solidFill>
                  <a:srgbClr val="000000"/>
                </a:solidFill>
                <a:latin typeface="Times New Roman"/>
              </a:rPr>
            </a:br>
            <a:r>
              <a:rPr lang="fr-FR" sz="3200" kern="1400" dirty="0">
                <a:solidFill>
                  <a:srgbClr val="000000"/>
                </a:solidFill>
                <a:latin typeface="Times New Roman"/>
              </a:rPr>
              <a:t> </a:t>
            </a:r>
            <a:br>
              <a:rPr lang="fr-FR" sz="3200" kern="1400" dirty="0">
                <a:solidFill>
                  <a:srgbClr val="000000"/>
                </a:solidFill>
                <a:latin typeface="Times New Roman"/>
              </a:rPr>
            </a:br>
            <a:endParaRPr lang="fr-FR"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83968" y="332656"/>
            <a:ext cx="4527190" cy="609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251520" y="1591613"/>
            <a:ext cx="3600400" cy="5262979"/>
          </a:xfrm>
          <a:prstGeom prst="rect">
            <a:avLst/>
          </a:prstGeom>
          <a:noFill/>
        </p:spPr>
        <p:txBody>
          <a:bodyPr wrap="square" rtlCol="0">
            <a:spAutoFit/>
          </a:bodyPr>
          <a:lstStyle/>
          <a:p>
            <a:r>
              <a:rPr lang="fr-FR" sz="2400" dirty="0"/>
              <a:t>Si tu dénoues les liens de servitude,</a:t>
            </a:r>
            <a:br>
              <a:rPr lang="fr-FR" sz="2400" dirty="0"/>
            </a:br>
            <a:r>
              <a:rPr lang="fr-FR" sz="2400" dirty="0"/>
              <a:t>Si tu libères ton frère enchaîné,</a:t>
            </a:r>
            <a:br>
              <a:rPr lang="fr-FR" sz="2400" dirty="0"/>
            </a:br>
            <a:r>
              <a:rPr lang="fr-FR" sz="2400" dirty="0"/>
              <a:t>La nuit de ton chemin sera lumière de midi,</a:t>
            </a:r>
            <a:br>
              <a:rPr lang="fr-FR" sz="2400" dirty="0"/>
            </a:br>
            <a:r>
              <a:rPr lang="fr-FR" sz="2400" dirty="0"/>
              <a:t>La nuit de ton chemin sera lumière de midi.</a:t>
            </a:r>
            <a:br>
              <a:rPr lang="fr-FR" sz="2400" dirty="0"/>
            </a:br>
            <a:r>
              <a:rPr lang="fr-FR" sz="2400" b="1" dirty="0"/>
              <a:t>Alors, de tes mains, pourra naître une source,</a:t>
            </a:r>
            <a:br>
              <a:rPr lang="fr-FR" sz="2400" b="1" dirty="0"/>
            </a:br>
            <a:r>
              <a:rPr lang="fr-FR" sz="2400" b="1" dirty="0"/>
              <a:t>La source qui fait vivre la terre de demain,</a:t>
            </a:r>
            <a:br>
              <a:rPr lang="fr-FR" sz="2400" b="1" dirty="0"/>
            </a:br>
            <a:r>
              <a:rPr lang="fr-FR" sz="2400" b="1" dirty="0"/>
              <a:t>La source qui fait vivre la terre de Dieu.</a:t>
            </a:r>
          </a:p>
        </p:txBody>
      </p:sp>
      <p:sp>
        <p:nvSpPr>
          <p:cNvPr id="3" name="Espace réservé du numéro de diapositive 2"/>
          <p:cNvSpPr>
            <a:spLocks noGrp="1"/>
          </p:cNvSpPr>
          <p:nvPr>
            <p:ph type="sldNum" sz="quarter" idx="12"/>
          </p:nvPr>
        </p:nvSpPr>
        <p:spPr/>
        <p:txBody>
          <a:bodyPr/>
          <a:lstStyle/>
          <a:p>
            <a:fld id="{62BA8EF7-C812-42F7-82C4-2B098EB4CDC1}" type="slidenum">
              <a:rPr lang="fr-FR" smtClean="0"/>
              <a:t>29</a:t>
            </a:fld>
            <a:endParaRPr lang="fr-FR"/>
          </a:p>
        </p:txBody>
      </p:sp>
    </p:spTree>
    <p:extLst>
      <p:ext uri="{BB962C8B-B14F-4D97-AF65-F5344CB8AC3E}">
        <p14:creationId xmlns:p14="http://schemas.microsoft.com/office/powerpoint/2010/main" val="133502234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60648"/>
            <a:ext cx="7772400" cy="1470025"/>
          </a:xfrm>
        </p:spPr>
        <p:txBody>
          <a:bodyPr/>
          <a:lstStyle/>
          <a:p>
            <a:r>
              <a:rPr lang="fr-FR" dirty="0"/>
              <a:t>Un temps pour revenir sur notre année</a:t>
            </a:r>
          </a:p>
        </p:txBody>
      </p:sp>
      <p:sp>
        <p:nvSpPr>
          <p:cNvPr id="3" name="Sous-titre 2"/>
          <p:cNvSpPr>
            <a:spLocks noGrp="1"/>
          </p:cNvSpPr>
          <p:nvPr>
            <p:ph type="subTitle" idx="1"/>
          </p:nvPr>
        </p:nvSpPr>
        <p:spPr/>
        <p:txBody>
          <a:bodyPr/>
          <a:lstStyle/>
          <a:p>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1916832"/>
            <a:ext cx="5040560" cy="3780420"/>
          </a:xfrm>
          <a:prstGeom prst="rect">
            <a:avLst/>
          </a:prstGeom>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5697252"/>
            <a:ext cx="1457325" cy="93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space réservé du numéro de diapositive 4"/>
          <p:cNvSpPr>
            <a:spLocks noGrp="1"/>
          </p:cNvSpPr>
          <p:nvPr>
            <p:ph type="sldNum" sz="quarter" idx="12"/>
          </p:nvPr>
        </p:nvSpPr>
        <p:spPr/>
        <p:txBody>
          <a:bodyPr/>
          <a:lstStyle/>
          <a:p>
            <a:fld id="{62BA8EF7-C812-42F7-82C4-2B098EB4CDC1}" type="slidenum">
              <a:rPr lang="fr-FR" smtClean="0"/>
              <a:t>3</a:t>
            </a:fld>
            <a:endParaRPr lang="fr-FR"/>
          </a:p>
        </p:txBody>
      </p:sp>
    </p:spTree>
    <p:extLst>
      <p:ext uri="{BB962C8B-B14F-4D97-AF65-F5344CB8AC3E}">
        <p14:creationId xmlns:p14="http://schemas.microsoft.com/office/powerpoint/2010/main" val="485858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a:t>La Gloire de Dieu</a:t>
            </a:r>
            <a:r>
              <a:rPr lang="fr-FR" dirty="0"/>
              <a:t/>
            </a:r>
            <a:br>
              <a:rPr lang="fr-FR" dirty="0"/>
            </a:br>
            <a:endParaRPr lang="fr-FR" dirty="0"/>
          </a:p>
        </p:txBody>
      </p:sp>
      <p:sp>
        <p:nvSpPr>
          <p:cNvPr id="3" name="Espace réservé du contenu 2"/>
          <p:cNvSpPr>
            <a:spLocks noGrp="1"/>
          </p:cNvSpPr>
          <p:nvPr>
            <p:ph idx="1"/>
          </p:nvPr>
        </p:nvSpPr>
        <p:spPr/>
        <p:txBody>
          <a:bodyPr/>
          <a:lstStyle/>
          <a:p>
            <a:endParaRPr lang="fr-F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753188" y="1933355"/>
            <a:ext cx="5652120" cy="4239090"/>
          </a:xfrm>
          <a:prstGeom prst="rect">
            <a:avLst/>
          </a:prstGeom>
        </p:spPr>
      </p:pic>
      <p:sp>
        <p:nvSpPr>
          <p:cNvPr id="4" name="Espace réservé du numéro de diapositive 3"/>
          <p:cNvSpPr>
            <a:spLocks noGrp="1"/>
          </p:cNvSpPr>
          <p:nvPr>
            <p:ph type="sldNum" sz="quarter" idx="12"/>
          </p:nvPr>
        </p:nvSpPr>
        <p:spPr/>
        <p:txBody>
          <a:bodyPr/>
          <a:lstStyle/>
          <a:p>
            <a:fld id="{62BA8EF7-C812-42F7-82C4-2B098EB4CDC1}" type="slidenum">
              <a:rPr lang="fr-FR" smtClean="0"/>
              <a:t>30</a:t>
            </a:fld>
            <a:endParaRPr lang="fr-FR"/>
          </a:p>
        </p:txBody>
      </p:sp>
    </p:spTree>
    <p:extLst>
      <p:ext uri="{BB962C8B-B14F-4D97-AF65-F5344CB8AC3E}">
        <p14:creationId xmlns:p14="http://schemas.microsoft.com/office/powerpoint/2010/main" val="356004965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36496" y="51480"/>
            <a:ext cx="4056072" cy="2031325"/>
          </a:xfrm>
          <a:prstGeom prst="rect">
            <a:avLst/>
          </a:prstGeom>
          <a:noFill/>
        </p:spPr>
        <p:txBody>
          <a:bodyPr wrap="square" rtlCol="0">
            <a:spAutoFit/>
          </a:bodyPr>
          <a:lstStyle/>
          <a:p>
            <a:r>
              <a:rPr lang="fr-FR" dirty="0"/>
              <a:t> </a:t>
            </a:r>
            <a:r>
              <a:rPr lang="fr-FR" dirty="0" smtClean="0"/>
              <a:t>  (</a:t>
            </a:r>
            <a:r>
              <a:rPr lang="fr-FR" dirty="0"/>
              <a:t>1Jn1)</a:t>
            </a:r>
          </a:p>
          <a:p>
            <a:r>
              <a:rPr lang="fr-FR" dirty="0"/>
              <a:t>01 Ce qui était depuis le commencement, ce que nous avons entendu, ce que nous avons contemplé de nos yeux, ce que nous avons vu et que nos mains ont touché, c'est le Verbe, la Parole de la vie.</a:t>
            </a:r>
          </a:p>
          <a:p>
            <a:r>
              <a:rPr lang="fr-FR" dirty="0"/>
              <a:t> </a:t>
            </a:r>
          </a:p>
        </p:txBody>
      </p:sp>
      <p:sp>
        <p:nvSpPr>
          <p:cNvPr id="9" name="Rectangle à coins arrondis 8"/>
          <p:cNvSpPr/>
          <p:nvPr/>
        </p:nvSpPr>
        <p:spPr>
          <a:xfrm>
            <a:off x="136496" y="81509"/>
            <a:ext cx="4056072" cy="212335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5" name="Groupe 14"/>
          <p:cNvGrpSpPr/>
          <p:nvPr/>
        </p:nvGrpSpPr>
        <p:grpSpPr>
          <a:xfrm>
            <a:off x="292324" y="2401456"/>
            <a:ext cx="3748648" cy="1904707"/>
            <a:chOff x="292324" y="2401456"/>
            <a:chExt cx="3748648" cy="1904707"/>
          </a:xfrm>
        </p:grpSpPr>
        <p:sp>
          <p:nvSpPr>
            <p:cNvPr id="5" name="ZoneTexte 4"/>
            <p:cNvSpPr txBox="1"/>
            <p:nvPr/>
          </p:nvSpPr>
          <p:spPr>
            <a:xfrm>
              <a:off x="296556" y="2551837"/>
              <a:ext cx="3744416" cy="1754326"/>
            </a:xfrm>
            <a:prstGeom prst="rect">
              <a:avLst/>
            </a:prstGeom>
            <a:noFill/>
          </p:spPr>
          <p:txBody>
            <a:bodyPr wrap="square" rtlCol="0">
              <a:spAutoFit/>
            </a:bodyPr>
            <a:lstStyle/>
            <a:p>
              <a:r>
                <a:rPr lang="fr-FR" b="1" i="1" dirty="0">
                  <a:solidFill>
                    <a:schemeClr val="tx2"/>
                  </a:solidFill>
                </a:rPr>
                <a:t>(Jn1)</a:t>
              </a:r>
            </a:p>
            <a:p>
              <a:r>
                <a:rPr lang="fr-FR" b="1" i="1" dirty="0">
                  <a:solidFill>
                    <a:schemeClr val="tx2"/>
                  </a:solidFill>
                </a:rPr>
                <a:t>04 En lui était la vie, et la vie était la lumière des hommes ;</a:t>
              </a:r>
            </a:p>
            <a:p>
              <a:r>
                <a:rPr lang="fr-FR" b="1" i="1" dirty="0">
                  <a:solidFill>
                    <a:schemeClr val="tx2"/>
                  </a:solidFill>
                </a:rPr>
                <a:t>05 la lumière brille dans les ténèbres, et les ténèbres ne l'ont pas arrêtée.</a:t>
              </a:r>
            </a:p>
            <a:p>
              <a:r>
                <a:rPr lang="fr-FR" b="1" i="1" dirty="0">
                  <a:solidFill>
                    <a:schemeClr val="tx2"/>
                  </a:solidFill>
                </a:rPr>
                <a:t> </a:t>
              </a:r>
            </a:p>
          </p:txBody>
        </p:sp>
        <p:sp>
          <p:nvSpPr>
            <p:cNvPr id="10" name="Rectangle à coins arrondis 9"/>
            <p:cNvSpPr/>
            <p:nvPr/>
          </p:nvSpPr>
          <p:spPr>
            <a:xfrm>
              <a:off x="292324" y="2401456"/>
              <a:ext cx="3744416" cy="168854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6" name="Groupe 15"/>
          <p:cNvGrpSpPr/>
          <p:nvPr/>
        </p:nvGrpSpPr>
        <p:grpSpPr>
          <a:xfrm>
            <a:off x="136496" y="4414799"/>
            <a:ext cx="4219480" cy="2031325"/>
            <a:chOff x="136496" y="4414799"/>
            <a:chExt cx="4219480" cy="2031325"/>
          </a:xfrm>
        </p:grpSpPr>
        <p:sp>
          <p:nvSpPr>
            <p:cNvPr id="6" name="ZoneTexte 5"/>
            <p:cNvSpPr txBox="1"/>
            <p:nvPr/>
          </p:nvSpPr>
          <p:spPr>
            <a:xfrm>
              <a:off x="172072" y="4414799"/>
              <a:ext cx="4183904" cy="2031325"/>
            </a:xfrm>
            <a:prstGeom prst="rect">
              <a:avLst/>
            </a:prstGeom>
            <a:noFill/>
          </p:spPr>
          <p:txBody>
            <a:bodyPr wrap="square" rtlCol="0">
              <a:spAutoFit/>
            </a:bodyPr>
            <a:lstStyle/>
            <a:p>
              <a:r>
                <a:rPr lang="fr-FR" dirty="0" smtClean="0"/>
                <a:t>    (</a:t>
              </a:r>
              <a:r>
                <a:rPr lang="fr-FR" dirty="0"/>
                <a:t>1Jn1)</a:t>
              </a:r>
            </a:p>
            <a:p>
              <a:r>
                <a:rPr lang="fr-FR" dirty="0"/>
                <a:t>02 Oui, la vie s'est manifestée, nous l'avons contemplée, et nous portons témoignage : nous vous annonçons cette vie éternelle qui était auprès du Père et qui s'est manifestée à nous.</a:t>
              </a:r>
            </a:p>
            <a:p>
              <a:r>
                <a:rPr lang="fr-FR" dirty="0"/>
                <a:t> </a:t>
              </a:r>
            </a:p>
          </p:txBody>
        </p:sp>
        <p:sp>
          <p:nvSpPr>
            <p:cNvPr id="12" name="Rectangle à coins arrondis 11"/>
            <p:cNvSpPr/>
            <p:nvPr/>
          </p:nvSpPr>
          <p:spPr>
            <a:xfrm>
              <a:off x="136496" y="4509120"/>
              <a:ext cx="4219480" cy="184268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8" name="Groupe 17"/>
          <p:cNvGrpSpPr/>
          <p:nvPr/>
        </p:nvGrpSpPr>
        <p:grpSpPr>
          <a:xfrm>
            <a:off x="4728280" y="332656"/>
            <a:ext cx="4164200" cy="3416320"/>
            <a:chOff x="4728280" y="332656"/>
            <a:chExt cx="4164200" cy="3416320"/>
          </a:xfrm>
        </p:grpSpPr>
        <p:sp>
          <p:nvSpPr>
            <p:cNvPr id="7" name="ZoneTexte 6"/>
            <p:cNvSpPr txBox="1"/>
            <p:nvPr/>
          </p:nvSpPr>
          <p:spPr>
            <a:xfrm>
              <a:off x="4932040" y="332656"/>
              <a:ext cx="3816424" cy="3416320"/>
            </a:xfrm>
            <a:prstGeom prst="rect">
              <a:avLst/>
            </a:prstGeom>
            <a:noFill/>
          </p:spPr>
          <p:txBody>
            <a:bodyPr wrap="square" rtlCol="0">
              <a:spAutoFit/>
            </a:bodyPr>
            <a:lstStyle/>
            <a:p>
              <a:r>
                <a:rPr lang="fr-FR" b="1" i="1" dirty="0">
                  <a:solidFill>
                    <a:schemeClr val="tx2"/>
                  </a:solidFill>
                </a:rPr>
                <a:t>(Jn1)</a:t>
              </a:r>
            </a:p>
            <a:p>
              <a:r>
                <a:rPr lang="fr-FR" b="1" i="1" dirty="0">
                  <a:solidFill>
                    <a:schemeClr val="tx2"/>
                  </a:solidFill>
                </a:rPr>
                <a:t>16 Tous nous avons eu part à sa plénitude, nous avons reçu grâce après grâce :</a:t>
              </a:r>
            </a:p>
            <a:p>
              <a:r>
                <a:rPr lang="fr-FR" b="1" i="1" dirty="0">
                  <a:solidFill>
                    <a:schemeClr val="tx2"/>
                  </a:solidFill>
                </a:rPr>
                <a:t>17 après la Loi communiquée par Moïse, la grâce et la vérité sont venues par Jésus Christ.</a:t>
              </a:r>
            </a:p>
            <a:p>
              <a:r>
                <a:rPr lang="fr-FR" b="1" i="1" dirty="0">
                  <a:solidFill>
                    <a:schemeClr val="tx2"/>
                  </a:solidFill>
                </a:rPr>
                <a:t>18 Dieu, personne ne l'a jamais vu ; le Fils unique, qui est dans le sein du Père, c'est lui qui a conduit à le connaître.</a:t>
              </a:r>
            </a:p>
            <a:p>
              <a:r>
                <a:rPr lang="fr-FR" b="1" i="1" dirty="0">
                  <a:solidFill>
                    <a:schemeClr val="tx2"/>
                  </a:solidFill>
                </a:rPr>
                <a:t> </a:t>
              </a:r>
            </a:p>
          </p:txBody>
        </p:sp>
        <p:sp>
          <p:nvSpPr>
            <p:cNvPr id="13" name="Rectangle à coins arrondis 12"/>
            <p:cNvSpPr/>
            <p:nvPr/>
          </p:nvSpPr>
          <p:spPr>
            <a:xfrm>
              <a:off x="4728280" y="332656"/>
              <a:ext cx="4164200" cy="30963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7" name="Groupe 16"/>
          <p:cNvGrpSpPr/>
          <p:nvPr/>
        </p:nvGrpSpPr>
        <p:grpSpPr>
          <a:xfrm>
            <a:off x="4716016" y="3933056"/>
            <a:ext cx="4320480" cy="2308324"/>
            <a:chOff x="4716016" y="3933056"/>
            <a:chExt cx="4320480" cy="2308324"/>
          </a:xfrm>
        </p:grpSpPr>
        <p:sp>
          <p:nvSpPr>
            <p:cNvPr id="8" name="ZoneTexte 7"/>
            <p:cNvSpPr txBox="1"/>
            <p:nvPr/>
          </p:nvSpPr>
          <p:spPr>
            <a:xfrm>
              <a:off x="4716016" y="3933056"/>
              <a:ext cx="4320480" cy="2308324"/>
            </a:xfrm>
            <a:prstGeom prst="rect">
              <a:avLst/>
            </a:prstGeom>
            <a:noFill/>
          </p:spPr>
          <p:txBody>
            <a:bodyPr wrap="square" rtlCol="0">
              <a:spAutoFit/>
            </a:bodyPr>
            <a:lstStyle/>
            <a:p>
              <a:r>
                <a:rPr lang="fr-FR" dirty="0" smtClean="0"/>
                <a:t>  (</a:t>
              </a:r>
              <a:r>
                <a:rPr lang="fr-FR" dirty="0"/>
                <a:t>1Jn1)</a:t>
              </a:r>
            </a:p>
            <a:p>
              <a:r>
                <a:rPr lang="fr-FR" dirty="0"/>
                <a:t>03 Ce que nous avons contemplé, ce que nous avons entendu, nous vous l'annonçons à vous aussi, pour que, vous aussi, vous soyez en communion avec nous. Et nous, nous sommes en communion avec le Père et avec son Fils, Jésus Christ.</a:t>
              </a:r>
            </a:p>
            <a:p>
              <a:r>
                <a:rPr lang="fr-FR" dirty="0"/>
                <a:t> </a:t>
              </a:r>
            </a:p>
          </p:txBody>
        </p:sp>
        <p:sp>
          <p:nvSpPr>
            <p:cNvPr id="14" name="Rectangle à coins arrondis 13"/>
            <p:cNvSpPr/>
            <p:nvPr/>
          </p:nvSpPr>
          <p:spPr>
            <a:xfrm>
              <a:off x="4716016" y="3933056"/>
              <a:ext cx="4320480" cy="230832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Espace réservé du numéro de diapositive 1"/>
          <p:cNvSpPr>
            <a:spLocks noGrp="1"/>
          </p:cNvSpPr>
          <p:nvPr>
            <p:ph type="sldNum" sz="quarter" idx="12"/>
          </p:nvPr>
        </p:nvSpPr>
        <p:spPr/>
        <p:txBody>
          <a:bodyPr/>
          <a:lstStyle/>
          <a:p>
            <a:fld id="{62BA8EF7-C812-42F7-82C4-2B098EB4CDC1}" type="slidenum">
              <a:rPr lang="fr-FR" smtClean="0"/>
              <a:t>31</a:t>
            </a:fld>
            <a:endParaRPr lang="fr-FR"/>
          </a:p>
        </p:txBody>
      </p:sp>
    </p:spTree>
    <p:extLst>
      <p:ext uri="{BB962C8B-B14F-4D97-AF65-F5344CB8AC3E}">
        <p14:creationId xmlns:p14="http://schemas.microsoft.com/office/powerpoint/2010/main" val="2936846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8298" y="980728"/>
            <a:ext cx="3667404"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0" y="620688"/>
            <a:ext cx="2738298" cy="5262979"/>
          </a:xfrm>
          <a:prstGeom prst="rect">
            <a:avLst/>
          </a:prstGeom>
          <a:noFill/>
        </p:spPr>
        <p:txBody>
          <a:bodyPr wrap="square" rtlCol="0">
            <a:spAutoFit/>
          </a:bodyPr>
          <a:lstStyle/>
          <a:p>
            <a:r>
              <a:rPr lang="fr-FR" sz="2400" b="1" dirty="0"/>
              <a:t>Oui la vie s'est manifestée, nous l'avons contemplée. </a:t>
            </a:r>
            <a:endParaRPr lang="fr-FR" sz="2400" b="1" dirty="0" smtClean="0"/>
          </a:p>
          <a:p>
            <a:endParaRPr lang="fr-FR" sz="2400" dirty="0"/>
          </a:p>
          <a:p>
            <a:r>
              <a:rPr lang="fr-FR" sz="2400" b="1" dirty="0"/>
              <a:t>Tout au long de cette année, dans nos missions, quand et comment avons-nous été témoins de Jésus </a:t>
            </a:r>
            <a:r>
              <a:rPr lang="fr-FR" sz="2400" b="1" dirty="0" smtClean="0"/>
              <a:t>ressuscité ? </a:t>
            </a:r>
            <a:r>
              <a:rPr lang="fr-FR" sz="2400" b="1" dirty="0"/>
              <a:t>(annoncer la Vie, plus forte que la mort</a:t>
            </a:r>
            <a:r>
              <a:rPr lang="fr-FR" sz="2400" b="1" dirty="0" smtClean="0"/>
              <a:t>....). </a:t>
            </a:r>
            <a:r>
              <a:rPr lang="fr-FR" sz="2400" dirty="0"/>
              <a:t> </a:t>
            </a:r>
          </a:p>
        </p:txBody>
      </p:sp>
      <p:sp>
        <p:nvSpPr>
          <p:cNvPr id="6" name="ZoneTexte 5"/>
          <p:cNvSpPr txBox="1"/>
          <p:nvPr/>
        </p:nvSpPr>
        <p:spPr>
          <a:xfrm>
            <a:off x="6588224" y="980728"/>
            <a:ext cx="2160240" cy="2062103"/>
          </a:xfrm>
          <a:prstGeom prst="rect">
            <a:avLst/>
          </a:prstGeom>
          <a:noFill/>
        </p:spPr>
        <p:txBody>
          <a:bodyPr wrap="square" rtlCol="0">
            <a:spAutoFit/>
          </a:bodyPr>
          <a:lstStyle/>
          <a:p>
            <a:pPr algn="ctr"/>
            <a:r>
              <a:rPr lang="fr-FR" sz="3200" b="1" i="1" dirty="0">
                <a:solidFill>
                  <a:schemeClr val="tx2"/>
                </a:solidFill>
              </a:rPr>
              <a:t>Qu'est-ce qui m'a redonné vie ? </a:t>
            </a:r>
            <a:endParaRPr lang="fr-FR" sz="3200" dirty="0">
              <a:solidFill>
                <a:schemeClr val="tx2"/>
              </a:solidFill>
            </a:endParaRPr>
          </a:p>
        </p:txBody>
      </p:sp>
      <p:sp>
        <p:nvSpPr>
          <p:cNvPr id="7" name="ZoneTexte 6"/>
          <p:cNvSpPr txBox="1"/>
          <p:nvPr/>
        </p:nvSpPr>
        <p:spPr>
          <a:xfrm>
            <a:off x="6588224" y="3310064"/>
            <a:ext cx="2558786" cy="1938992"/>
          </a:xfrm>
          <a:prstGeom prst="rect">
            <a:avLst/>
          </a:prstGeom>
          <a:noFill/>
        </p:spPr>
        <p:txBody>
          <a:bodyPr wrap="square" rtlCol="0">
            <a:spAutoFit/>
          </a:bodyPr>
          <a:lstStyle/>
          <a:p>
            <a:r>
              <a:rPr lang="fr-FR" sz="2400" b="1" dirty="0"/>
              <a:t>Quand est-ce que j'ai vu la vie </a:t>
            </a:r>
            <a:r>
              <a:rPr lang="fr-FR" sz="2400" b="1" dirty="0" smtClean="0"/>
              <a:t>renaître,  est-ce </a:t>
            </a:r>
            <a:r>
              <a:rPr lang="fr-FR" sz="2400" b="1" dirty="0"/>
              <a:t>que j'ai été témoin de résurrection ?</a:t>
            </a:r>
            <a:endParaRPr lang="fr-FR" sz="2400" dirty="0"/>
          </a:p>
        </p:txBody>
      </p:sp>
      <p:sp>
        <p:nvSpPr>
          <p:cNvPr id="2" name="Espace réservé du numéro de diapositive 1"/>
          <p:cNvSpPr>
            <a:spLocks noGrp="1"/>
          </p:cNvSpPr>
          <p:nvPr>
            <p:ph type="sldNum" sz="quarter" idx="12"/>
          </p:nvPr>
        </p:nvSpPr>
        <p:spPr/>
        <p:txBody>
          <a:bodyPr/>
          <a:lstStyle/>
          <a:p>
            <a:fld id="{62BA8EF7-C812-42F7-82C4-2B098EB4CDC1}" type="slidenum">
              <a:rPr lang="fr-FR" smtClean="0"/>
              <a:t>32</a:t>
            </a:fld>
            <a:endParaRPr lang="fr-FR"/>
          </a:p>
        </p:txBody>
      </p:sp>
    </p:spTree>
    <p:extLst>
      <p:ext uri="{BB962C8B-B14F-4D97-AF65-F5344CB8AC3E}">
        <p14:creationId xmlns:p14="http://schemas.microsoft.com/office/powerpoint/2010/main" val="359823457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hlinkClick r:id="rId2"/>
              </a:rPr>
              <a:t>Gloire à Dieu </a:t>
            </a:r>
            <a:r>
              <a:rPr lang="fr-FR" dirty="0"/>
              <a:t/>
            </a:r>
            <a:br>
              <a:rPr lang="fr-FR" dirty="0"/>
            </a:br>
            <a:endParaRPr lang="fr-FR" dirty="0"/>
          </a:p>
        </p:txBody>
      </p:sp>
      <p:pic>
        <p:nvPicPr>
          <p:cNvPr id="1126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0916" r="11794"/>
          <a:stretch/>
        </p:blipFill>
        <p:spPr bwMode="auto">
          <a:xfrm>
            <a:off x="3095193" y="1003051"/>
            <a:ext cx="2953614" cy="5854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395536" y="1484784"/>
            <a:ext cx="2304256" cy="4154984"/>
          </a:xfrm>
          <a:prstGeom prst="rect">
            <a:avLst/>
          </a:prstGeom>
          <a:noFill/>
        </p:spPr>
        <p:txBody>
          <a:bodyPr wrap="square" rtlCol="0">
            <a:spAutoFit/>
          </a:bodyPr>
          <a:lstStyle/>
          <a:p>
            <a:r>
              <a:rPr lang="fr-FR" sz="2400" dirty="0"/>
              <a:t>Gloire à Dieu au plus haut des cieux et paix sur la terre aux hommes qu'il aime!</a:t>
            </a:r>
            <a:br>
              <a:rPr lang="fr-FR" sz="2400" dirty="0"/>
            </a:br>
            <a:r>
              <a:rPr lang="fr-FR" sz="2400" dirty="0"/>
              <a:t>Gloire à Dieu au plus haut des cieux. Gloire, Gloire, Gloire à Dieu</a:t>
            </a:r>
            <a:r>
              <a:rPr lang="fr-FR" sz="2400" dirty="0" smtClean="0"/>
              <a:t>!</a:t>
            </a:r>
            <a:endParaRPr lang="fr-FR" sz="2400" dirty="0"/>
          </a:p>
        </p:txBody>
      </p:sp>
      <p:sp>
        <p:nvSpPr>
          <p:cNvPr id="4" name="ZoneTexte 3"/>
          <p:cNvSpPr txBox="1"/>
          <p:nvPr/>
        </p:nvSpPr>
        <p:spPr>
          <a:xfrm>
            <a:off x="6444208" y="1509192"/>
            <a:ext cx="2376264" cy="4154984"/>
          </a:xfrm>
          <a:prstGeom prst="rect">
            <a:avLst/>
          </a:prstGeom>
          <a:noFill/>
        </p:spPr>
        <p:txBody>
          <a:bodyPr wrap="square" rtlCol="0">
            <a:spAutoFit/>
          </a:bodyPr>
          <a:lstStyle/>
          <a:p>
            <a:r>
              <a:rPr lang="fr-FR" sz="2400" dirty="0"/>
              <a:t>Gloire à Dieu au plus haut des cieux et paix sur la terre aux hommes qu'il aime!</a:t>
            </a:r>
            <a:br>
              <a:rPr lang="fr-FR" sz="2400" dirty="0"/>
            </a:br>
            <a:r>
              <a:rPr lang="fr-FR" sz="2400" dirty="0"/>
              <a:t>Gloire à Dieu au plus haut des cieux. Gloire, Gloire, Gloire à Dieu!</a:t>
            </a:r>
          </a:p>
        </p:txBody>
      </p:sp>
      <p:sp>
        <p:nvSpPr>
          <p:cNvPr id="5" name="Espace réservé du numéro de diapositive 4"/>
          <p:cNvSpPr>
            <a:spLocks noGrp="1"/>
          </p:cNvSpPr>
          <p:nvPr>
            <p:ph type="sldNum" sz="quarter" idx="12"/>
          </p:nvPr>
        </p:nvSpPr>
        <p:spPr/>
        <p:txBody>
          <a:bodyPr/>
          <a:lstStyle/>
          <a:p>
            <a:fld id="{62BA8EF7-C812-42F7-82C4-2B098EB4CDC1}" type="slidenum">
              <a:rPr lang="fr-FR" smtClean="0"/>
              <a:t>33</a:t>
            </a:fld>
            <a:endParaRPr lang="fr-FR"/>
          </a:p>
        </p:txBody>
      </p:sp>
    </p:spTree>
    <p:extLst>
      <p:ext uri="{BB962C8B-B14F-4D97-AF65-F5344CB8AC3E}">
        <p14:creationId xmlns:p14="http://schemas.microsoft.com/office/powerpoint/2010/main" val="18701551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1628800"/>
            <a:ext cx="3250704" cy="2155676"/>
          </a:xfrm>
        </p:spPr>
        <p:txBody>
          <a:bodyPr>
            <a:normAutofit fontScale="90000"/>
          </a:bodyPr>
          <a:lstStyle/>
          <a:p>
            <a:r>
              <a:rPr lang="fr-FR" b="1" dirty="0"/>
              <a:t>Les Apparitions de la Vierge</a:t>
            </a:r>
            <a:r>
              <a:rPr lang="fr-FR" dirty="0"/>
              <a:t/>
            </a:r>
            <a:br>
              <a:rPr lang="fr-FR" dirty="0"/>
            </a:br>
            <a:endParaRPr lang="fr-FR" dirty="0"/>
          </a:p>
        </p:txBody>
      </p:sp>
      <p:pic>
        <p:nvPicPr>
          <p:cNvPr id="4" name="Espace réservé du conten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56" t="8688" r="3429" b="17275"/>
          <a:stretch/>
        </p:blipFill>
        <p:spPr>
          <a:xfrm rot="5400000">
            <a:off x="3197771" y="1562869"/>
            <a:ext cx="6564882" cy="3816424"/>
          </a:xfrm>
        </p:spPr>
      </p:pic>
      <p:sp>
        <p:nvSpPr>
          <p:cNvPr id="3" name="Espace réservé du numéro de diapositive 2"/>
          <p:cNvSpPr>
            <a:spLocks noGrp="1"/>
          </p:cNvSpPr>
          <p:nvPr>
            <p:ph type="sldNum" sz="quarter" idx="12"/>
          </p:nvPr>
        </p:nvSpPr>
        <p:spPr/>
        <p:txBody>
          <a:bodyPr/>
          <a:lstStyle/>
          <a:p>
            <a:fld id="{62BA8EF7-C812-42F7-82C4-2B098EB4CDC1}" type="slidenum">
              <a:rPr lang="fr-FR" smtClean="0"/>
              <a:t>34</a:t>
            </a:fld>
            <a:endParaRPr lang="fr-FR"/>
          </a:p>
        </p:txBody>
      </p:sp>
    </p:spTree>
    <p:extLst>
      <p:ext uri="{BB962C8B-B14F-4D97-AF65-F5344CB8AC3E}">
        <p14:creationId xmlns:p14="http://schemas.microsoft.com/office/powerpoint/2010/main" val="42339941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67544" y="476672"/>
            <a:ext cx="2880320" cy="2308324"/>
          </a:xfrm>
          <a:prstGeom prst="rect">
            <a:avLst/>
          </a:prstGeom>
          <a:noFill/>
        </p:spPr>
        <p:txBody>
          <a:bodyPr wrap="square" rtlCol="0">
            <a:spAutoFit/>
          </a:bodyPr>
          <a:lstStyle/>
          <a:p>
            <a:r>
              <a:rPr lang="fr-FR" dirty="0" smtClean="0"/>
              <a:t>   </a:t>
            </a:r>
            <a:r>
              <a:rPr lang="fr-FR" dirty="0" err="1" smtClean="0"/>
              <a:t>Ap</a:t>
            </a:r>
            <a:r>
              <a:rPr lang="fr-FR" dirty="0" smtClean="0"/>
              <a:t> 12,1</a:t>
            </a:r>
          </a:p>
          <a:p>
            <a:r>
              <a:rPr lang="fr-FR" dirty="0"/>
              <a:t> Un signe grandiose apparut dans le ciel : une Femme, ayant le soleil pour manteau, la lune sous les pieds, et sur la tête une couronne de douze étoiles. </a:t>
            </a:r>
          </a:p>
          <a:p>
            <a:r>
              <a:rPr lang="fr-FR" dirty="0"/>
              <a:t> </a:t>
            </a:r>
          </a:p>
        </p:txBody>
      </p:sp>
      <p:sp>
        <p:nvSpPr>
          <p:cNvPr id="2" name="Rectangle à coins arrondis 1"/>
          <p:cNvSpPr/>
          <p:nvPr/>
        </p:nvSpPr>
        <p:spPr>
          <a:xfrm>
            <a:off x="467544" y="476672"/>
            <a:ext cx="2880320" cy="20313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 name="Groupe 3"/>
          <p:cNvGrpSpPr/>
          <p:nvPr/>
        </p:nvGrpSpPr>
        <p:grpSpPr>
          <a:xfrm>
            <a:off x="4555976" y="409031"/>
            <a:ext cx="4424536" cy="3139321"/>
            <a:chOff x="4555976" y="409031"/>
            <a:chExt cx="4424536" cy="3139321"/>
          </a:xfrm>
        </p:grpSpPr>
        <p:sp>
          <p:nvSpPr>
            <p:cNvPr id="5" name="ZoneTexte 4"/>
            <p:cNvSpPr txBox="1"/>
            <p:nvPr/>
          </p:nvSpPr>
          <p:spPr>
            <a:xfrm>
              <a:off x="4555976" y="409031"/>
              <a:ext cx="4264496" cy="3139321"/>
            </a:xfrm>
            <a:prstGeom prst="rect">
              <a:avLst/>
            </a:prstGeom>
            <a:noFill/>
          </p:spPr>
          <p:txBody>
            <a:bodyPr wrap="square" rtlCol="0">
              <a:spAutoFit/>
            </a:bodyPr>
            <a:lstStyle/>
            <a:p>
              <a:r>
                <a:rPr lang="fr-FR" dirty="0" smtClean="0"/>
                <a:t>      Lumen </a:t>
              </a:r>
              <a:r>
                <a:rPr lang="fr-FR" dirty="0" err="1" smtClean="0"/>
                <a:t>Gentium</a:t>
              </a:r>
              <a:r>
                <a:rPr lang="fr-FR" dirty="0" smtClean="0"/>
                <a:t>, Vatican II : </a:t>
              </a:r>
              <a:endParaRPr lang="fr-FR" dirty="0"/>
            </a:p>
            <a:p>
              <a:r>
                <a:rPr lang="fr-FR" dirty="0" smtClean="0"/>
                <a:t>68</a:t>
              </a:r>
              <a:r>
                <a:rPr lang="fr-FR" dirty="0"/>
                <a:t>. La Mère de Jésus, déjà glorifiée au ciel en son corps et en son âme, est l'image et le commencement de ce que sera l'Eglise en sa forme achevée, au siècle à venir.</a:t>
              </a:r>
            </a:p>
            <a:p>
              <a:r>
                <a:rPr lang="fr-FR" dirty="0"/>
                <a:t>Sur la terre, jusqu'à l'avènement du jour du Seigneur (cf. II </a:t>
              </a:r>
              <a:r>
                <a:rPr lang="fr-FR" i="1" dirty="0"/>
                <a:t>Petr</a:t>
              </a:r>
              <a:r>
                <a:rPr lang="fr-FR" dirty="0"/>
                <a:t>. 3, 10), elle brille, devant le Peuple de Dieu en marche, comme un signe d'espérance certaine et de consolation.</a:t>
              </a:r>
            </a:p>
            <a:p>
              <a:r>
                <a:rPr lang="fr-FR" dirty="0"/>
                <a:t> </a:t>
              </a:r>
            </a:p>
          </p:txBody>
        </p:sp>
        <p:sp>
          <p:nvSpPr>
            <p:cNvPr id="3" name="Rectangle à coins arrondis 2"/>
            <p:cNvSpPr/>
            <p:nvPr/>
          </p:nvSpPr>
          <p:spPr>
            <a:xfrm>
              <a:off x="4572000" y="409031"/>
              <a:ext cx="4408512" cy="286232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 name="Groupe 8"/>
          <p:cNvGrpSpPr/>
          <p:nvPr/>
        </p:nvGrpSpPr>
        <p:grpSpPr>
          <a:xfrm>
            <a:off x="755576" y="3930926"/>
            <a:ext cx="7056784" cy="2585323"/>
            <a:chOff x="755576" y="3930926"/>
            <a:chExt cx="7056784" cy="2585323"/>
          </a:xfrm>
        </p:grpSpPr>
        <p:sp>
          <p:nvSpPr>
            <p:cNvPr id="7" name="ZoneTexte 6"/>
            <p:cNvSpPr txBox="1"/>
            <p:nvPr/>
          </p:nvSpPr>
          <p:spPr>
            <a:xfrm>
              <a:off x="755576" y="3930926"/>
              <a:ext cx="7056784" cy="2585323"/>
            </a:xfrm>
            <a:prstGeom prst="rect">
              <a:avLst/>
            </a:prstGeom>
            <a:noFill/>
          </p:spPr>
          <p:txBody>
            <a:bodyPr wrap="square" rtlCol="0">
              <a:spAutoFit/>
            </a:bodyPr>
            <a:lstStyle/>
            <a:p>
              <a:r>
                <a:rPr lang="fr-FR" i="1" dirty="0" smtClean="0"/>
                <a:t> «</a:t>
              </a:r>
              <a:r>
                <a:rPr lang="fr-FR" i="1" dirty="0"/>
                <a:t> Chers frères et sœurs, dans la vie nous sommes toujours en chemin. Et nous devenons ce vers quoi nous allons. Choisissons le chemin de Dieu, pas celui du moi ; le chemin du oui, pas celui du soi. Nous découvrirons qu’il n’existe pas d’imprévu, pas de montée, pas de nuit qui ne puissent être affrontés avec Jésus. La Vierge Marie, Mère du chemin, qui en accueillant la Parole a fait de toute sa vie un “oui” à Dieu, nous indique la voie. »</a:t>
              </a:r>
              <a:endParaRPr lang="fr-FR" dirty="0"/>
            </a:p>
            <a:p>
              <a:r>
                <a:rPr lang="fr-FR" dirty="0"/>
                <a:t> (</a:t>
              </a:r>
              <a:r>
                <a:rPr lang="fr-FR" dirty="0" err="1"/>
                <a:t>lPape</a:t>
              </a:r>
              <a:r>
                <a:rPr lang="fr-FR" dirty="0"/>
                <a:t> François,  26 avril 2020)</a:t>
              </a:r>
            </a:p>
            <a:p>
              <a:r>
                <a:rPr lang="fr-FR" dirty="0"/>
                <a:t> </a:t>
              </a:r>
            </a:p>
          </p:txBody>
        </p:sp>
        <p:sp>
          <p:nvSpPr>
            <p:cNvPr id="8" name="Rectangle à coins arrondis 7"/>
            <p:cNvSpPr/>
            <p:nvPr/>
          </p:nvSpPr>
          <p:spPr>
            <a:xfrm>
              <a:off x="755576" y="3930926"/>
              <a:ext cx="7056784" cy="25853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 name="Espace réservé du numéro de diapositive 9"/>
          <p:cNvSpPr>
            <a:spLocks noGrp="1"/>
          </p:cNvSpPr>
          <p:nvPr>
            <p:ph type="sldNum" sz="quarter" idx="12"/>
          </p:nvPr>
        </p:nvSpPr>
        <p:spPr/>
        <p:txBody>
          <a:bodyPr/>
          <a:lstStyle/>
          <a:p>
            <a:fld id="{62BA8EF7-C812-42F7-82C4-2B098EB4CDC1}" type="slidenum">
              <a:rPr lang="fr-FR" smtClean="0"/>
              <a:t>35</a:t>
            </a:fld>
            <a:endParaRPr lang="fr-FR"/>
          </a:p>
        </p:txBody>
      </p:sp>
    </p:spTree>
    <p:extLst>
      <p:ext uri="{BB962C8B-B14F-4D97-AF65-F5344CB8AC3E}">
        <p14:creationId xmlns:p14="http://schemas.microsoft.com/office/powerpoint/2010/main" val="34870545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 y="822100"/>
            <a:ext cx="4690864" cy="5184576"/>
          </a:xfrm>
        </p:spPr>
        <p:txBody>
          <a:bodyPr>
            <a:normAutofit lnSpcReduction="10000"/>
          </a:bodyPr>
          <a:lstStyle/>
          <a:p>
            <a:pPr marL="0" indent="0">
              <a:buNone/>
            </a:pPr>
            <a:r>
              <a:rPr lang="fr-FR" b="1" i="1" dirty="0"/>
              <a:t>Devant celle qui a dit oui, nous repensons au oui qui nous a amenés à remplir notre mission d'Eglise</a:t>
            </a:r>
            <a:r>
              <a:rPr lang="fr-FR" b="1" i="1" dirty="0" smtClean="0"/>
              <a:t>...</a:t>
            </a:r>
          </a:p>
          <a:p>
            <a:pPr marL="0" indent="0">
              <a:buNone/>
            </a:pPr>
            <a:endParaRPr lang="fr-FR" b="1" i="1" dirty="0" smtClean="0"/>
          </a:p>
          <a:p>
            <a:pPr marL="0" indent="0">
              <a:buNone/>
            </a:pPr>
            <a:r>
              <a:rPr lang="fr-FR" b="1" i="1" dirty="0" smtClean="0"/>
              <a:t>Quelle </a:t>
            </a:r>
            <a:r>
              <a:rPr lang="fr-FR" b="1" i="1" dirty="0"/>
              <a:t>était </a:t>
            </a:r>
            <a:r>
              <a:rPr lang="fr-FR" b="1" i="1" dirty="0" smtClean="0"/>
              <a:t>la force de notre oui </a:t>
            </a:r>
            <a:r>
              <a:rPr lang="fr-FR" b="1" i="1" dirty="0"/>
              <a:t>alors ? </a:t>
            </a:r>
            <a:endParaRPr lang="fr-FR" b="1" i="1" dirty="0" smtClean="0"/>
          </a:p>
          <a:p>
            <a:pPr marL="0" indent="0">
              <a:buNone/>
            </a:pPr>
            <a:endParaRPr lang="fr-FR" b="1" i="1" dirty="0" smtClean="0"/>
          </a:p>
          <a:p>
            <a:pPr marL="0" indent="0">
              <a:buNone/>
            </a:pPr>
            <a:r>
              <a:rPr lang="fr-FR" b="1" i="1" dirty="0" smtClean="0"/>
              <a:t>Et </a:t>
            </a:r>
            <a:r>
              <a:rPr lang="fr-FR" b="1" i="1" dirty="0"/>
              <a:t>comment le ressentons-nous aujourd'hui ? </a:t>
            </a:r>
            <a:endParaRPr lang="fr-FR" dirty="0"/>
          </a:p>
          <a:p>
            <a:endParaRPr lang="fr-FR" dirty="0"/>
          </a:p>
          <a:p>
            <a:endParaRPr lang="fr-FR" dirty="0"/>
          </a:p>
        </p:txBody>
      </p:sp>
      <p:pic>
        <p:nvPicPr>
          <p:cNvPr id="5" name="Espace réservé du contenu 3"/>
          <p:cNvPicPr>
            <a:picLocks noChangeAspect="1"/>
          </p:cNvPicPr>
          <p:nvPr/>
        </p:nvPicPr>
        <p:blipFill rotWithShape="1">
          <a:blip r:embed="rId2" cstate="print">
            <a:extLst>
              <a:ext uri="{28A0092B-C50C-407E-A947-70E740481C1C}">
                <a14:useLocalDpi xmlns:a14="http://schemas.microsoft.com/office/drawing/2010/main" val="0"/>
              </a:ext>
            </a:extLst>
          </a:blip>
          <a:srcRect l="1056" t="8688" r="3429" b="17275"/>
          <a:stretch/>
        </p:blipFill>
        <p:spPr>
          <a:xfrm rot="5400000">
            <a:off x="3629819" y="1562869"/>
            <a:ext cx="6564882" cy="3816424"/>
          </a:xfrm>
          <a:prstGeom prst="rect">
            <a:avLst/>
          </a:prstGeom>
        </p:spPr>
      </p:pic>
      <p:sp>
        <p:nvSpPr>
          <p:cNvPr id="2" name="Espace réservé du numéro de diapositive 1"/>
          <p:cNvSpPr>
            <a:spLocks noGrp="1"/>
          </p:cNvSpPr>
          <p:nvPr>
            <p:ph type="sldNum" sz="quarter" idx="12"/>
          </p:nvPr>
        </p:nvSpPr>
        <p:spPr/>
        <p:txBody>
          <a:bodyPr/>
          <a:lstStyle/>
          <a:p>
            <a:fld id="{62BA8EF7-C812-42F7-82C4-2B098EB4CDC1}" type="slidenum">
              <a:rPr lang="fr-FR" smtClean="0"/>
              <a:t>36</a:t>
            </a:fld>
            <a:endParaRPr lang="fr-FR"/>
          </a:p>
        </p:txBody>
      </p:sp>
    </p:spTree>
    <p:extLst>
      <p:ext uri="{BB962C8B-B14F-4D97-AF65-F5344CB8AC3E}">
        <p14:creationId xmlns:p14="http://schemas.microsoft.com/office/powerpoint/2010/main" val="216697382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109350175" y="105556050"/>
            <a:ext cx="4248150" cy="820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750"/>
              </a:spcAft>
              <a:buClrTx/>
              <a:buSzTx/>
              <a:buFontTx/>
              <a:buNone/>
              <a:tabLst/>
            </a:pPr>
            <a:r>
              <a:rPr kumimoji="0" lang="fr-FR" altLang="fr-FR" sz="1000" b="1" i="0" u="none" strike="noStrike" cap="none" normalizeH="0" baseline="0" smtClean="0">
                <a:ln>
                  <a:noFill/>
                </a:ln>
                <a:solidFill>
                  <a:srgbClr val="222222"/>
                </a:solidFill>
                <a:effectLst/>
                <a:latin typeface="Calibri" pitchFamily="34" charset="0"/>
                <a:cs typeface="Arial" pitchFamily="34" charset="0"/>
              </a:rPr>
              <a:t>«Sous ta protection nous nous réfugions, Sainte Mère de Dieu».</a:t>
            </a:r>
          </a:p>
          <a:p>
            <a:pPr marL="0" marR="0" lvl="0" indent="0" algn="l" defTabSz="914400" rtl="0" eaLnBrk="1" fontAlgn="base" latinLnBrk="0" hangingPunct="1">
              <a:lnSpc>
                <a:spcPct val="100000"/>
              </a:lnSpc>
              <a:spcBef>
                <a:spcPct val="0"/>
              </a:spcBef>
              <a:spcAft>
                <a:spcPts val="750"/>
              </a:spcAft>
              <a:buClrTx/>
              <a:buSzTx/>
              <a:buFontTx/>
              <a:buNone/>
              <a:tabLst/>
            </a:pPr>
            <a:r>
              <a:rPr kumimoji="0" lang="fr-FR" altLang="fr-FR" sz="1000" b="1" i="0" u="none" strike="noStrike" cap="none" normalizeH="0" baseline="0" smtClean="0">
                <a:ln>
                  <a:noFill/>
                </a:ln>
                <a:solidFill>
                  <a:srgbClr val="222222"/>
                </a:solidFill>
                <a:effectLst/>
                <a:latin typeface="Calibri" pitchFamily="34" charset="0"/>
                <a:cs typeface="Arial" pitchFamily="34" charset="0"/>
              </a:rPr>
              <a:t>Dans la présente situation dramatique, chargée de souffrances et d'angoisses qui frappent le monde entier, nous recourons à Toi, Mère de Dieu et notre Mère, et nous cherchons refuge sous ta protection.</a:t>
            </a:r>
          </a:p>
          <a:p>
            <a:pPr marL="0" marR="0" lvl="0" indent="0" algn="l" defTabSz="914400" rtl="0" eaLnBrk="1" fontAlgn="base" latinLnBrk="0" hangingPunct="1">
              <a:lnSpc>
                <a:spcPct val="100000"/>
              </a:lnSpc>
              <a:spcBef>
                <a:spcPct val="0"/>
              </a:spcBef>
              <a:spcAft>
                <a:spcPts val="750"/>
              </a:spcAft>
              <a:buClrTx/>
              <a:buSzTx/>
              <a:buFontTx/>
              <a:buNone/>
              <a:tabLst/>
            </a:pPr>
            <a:r>
              <a:rPr kumimoji="0" lang="fr-FR" altLang="fr-FR" sz="1000" b="1" i="0" u="none" strike="noStrike" cap="none" normalizeH="0" baseline="0" smtClean="0">
                <a:ln>
                  <a:noFill/>
                </a:ln>
                <a:solidFill>
                  <a:srgbClr val="222222"/>
                </a:solidFill>
                <a:effectLst/>
                <a:latin typeface="Calibri" pitchFamily="34" charset="0"/>
                <a:cs typeface="Arial" pitchFamily="34" charset="0"/>
              </a:rPr>
              <a:t>O Vierge Marie, tourne vers nous tes yeux miséricordieux dans cette pandémie du coronavirus, et réconforte ceux qui sont perdus et qui pleurent leurs proches qui sont morts, enterrés parfois d'une manière qui blesse l'âme. Soutiens ceux qui sont angoissés pour les personnes malades auprès desquelles, pour empêcher la contagion, ils ne peuvent être proches. Suscite la confiance en celui qui est inquiet pour l'avenir incertain et pour les conséquences sur l'économie et sur le travail.</a:t>
            </a:r>
          </a:p>
          <a:p>
            <a:pPr marL="0" marR="0" lvl="0" indent="0" algn="l" defTabSz="914400" rtl="0" eaLnBrk="1" fontAlgn="base" latinLnBrk="0" hangingPunct="1">
              <a:lnSpc>
                <a:spcPct val="100000"/>
              </a:lnSpc>
              <a:spcBef>
                <a:spcPct val="0"/>
              </a:spcBef>
              <a:spcAft>
                <a:spcPts val="750"/>
              </a:spcAft>
              <a:buClrTx/>
              <a:buSzTx/>
              <a:buFontTx/>
              <a:buNone/>
              <a:tabLst/>
            </a:pPr>
            <a:r>
              <a:rPr kumimoji="0" lang="fr-FR" altLang="fr-FR" sz="1000" b="1" i="0" u="none" strike="noStrike" cap="none" normalizeH="0" baseline="0" smtClean="0">
                <a:ln>
                  <a:noFill/>
                </a:ln>
                <a:solidFill>
                  <a:srgbClr val="222222"/>
                </a:solidFill>
                <a:effectLst/>
                <a:latin typeface="Calibri" pitchFamily="34" charset="0"/>
                <a:cs typeface="Arial" pitchFamily="34" charset="0"/>
              </a:rPr>
              <a:t>Mère de Dieu et notre Mère, implore pour nous de Dieu, Père de miséricorde, que cette dure épreuve finisse et que revienne un horizon d'espérance et de paix. Comme à Cana, interviens auprès de ton Divin Fils, en lui demandant de réconforter les familles des malades et des victimes, et d'ouvrir leur cœur à la confiance.</a:t>
            </a:r>
          </a:p>
          <a:p>
            <a:pPr marL="0" marR="0" lvl="0" indent="0" algn="l" defTabSz="914400" rtl="0" eaLnBrk="1" fontAlgn="base" latinLnBrk="0" hangingPunct="1">
              <a:lnSpc>
                <a:spcPct val="100000"/>
              </a:lnSpc>
              <a:spcBef>
                <a:spcPct val="0"/>
              </a:spcBef>
              <a:spcAft>
                <a:spcPts val="750"/>
              </a:spcAft>
              <a:buClrTx/>
              <a:buSzTx/>
              <a:buFontTx/>
              <a:buNone/>
              <a:tabLst/>
            </a:pPr>
            <a:r>
              <a:rPr kumimoji="0" lang="fr-FR" altLang="fr-FR" sz="1000" b="1" i="0" u="none" strike="noStrike" cap="none" normalizeH="0" baseline="0" smtClean="0">
                <a:ln>
                  <a:noFill/>
                </a:ln>
                <a:solidFill>
                  <a:srgbClr val="222222"/>
                </a:solidFill>
                <a:effectLst/>
                <a:latin typeface="Calibri" pitchFamily="34" charset="0"/>
                <a:cs typeface="Arial" pitchFamily="34" charset="0"/>
              </a:rPr>
              <a:t>Protège les médecins, les infirmiers et les infirmières, le personnel sanitaire, les volontaires qui, en cette période d'urgence, sont en première ligne et risquent leur vie pour sauver d'autres vies. Accompagne leur fatigue héroïque et donne-leur force, bonté et santé.</a:t>
            </a:r>
          </a:p>
          <a:p>
            <a:pPr marL="0" marR="0" lvl="0" indent="0" algn="l" defTabSz="914400" rtl="0" eaLnBrk="1" fontAlgn="base" latinLnBrk="0" hangingPunct="1">
              <a:lnSpc>
                <a:spcPct val="100000"/>
              </a:lnSpc>
              <a:spcBef>
                <a:spcPct val="0"/>
              </a:spcBef>
              <a:spcAft>
                <a:spcPts val="750"/>
              </a:spcAft>
              <a:buClrTx/>
              <a:buSzTx/>
              <a:buFontTx/>
              <a:buNone/>
              <a:tabLst/>
            </a:pPr>
            <a:r>
              <a:rPr kumimoji="0" lang="fr-FR" altLang="fr-FR" sz="1000" b="1" i="0" u="none" strike="noStrike" cap="none" normalizeH="0" baseline="0" smtClean="0">
                <a:ln>
                  <a:noFill/>
                </a:ln>
                <a:solidFill>
                  <a:srgbClr val="222222"/>
                </a:solidFill>
                <a:effectLst/>
                <a:latin typeface="Calibri" pitchFamily="34" charset="0"/>
                <a:cs typeface="Arial" pitchFamily="34" charset="0"/>
              </a:rPr>
              <a:t>Sois aux côtés de ceux qui, nuit et jour, assistent les malades ainsi que des prêtres qui, avec sollicitude pastorale et engagement évangélique, cherchent à aider et à soutenir chacun.</a:t>
            </a:r>
          </a:p>
          <a:p>
            <a:pPr marL="0" marR="0" lvl="0" indent="0" algn="l" defTabSz="914400" rtl="0" eaLnBrk="1" fontAlgn="base" latinLnBrk="0" hangingPunct="1">
              <a:lnSpc>
                <a:spcPct val="100000"/>
              </a:lnSpc>
              <a:spcBef>
                <a:spcPct val="0"/>
              </a:spcBef>
              <a:spcAft>
                <a:spcPts val="750"/>
              </a:spcAft>
              <a:buClrTx/>
              <a:buSzTx/>
              <a:buFontTx/>
              <a:buNone/>
              <a:tabLst/>
            </a:pPr>
            <a:r>
              <a:rPr kumimoji="0" lang="fr-FR" altLang="fr-FR" sz="1000" b="1" i="0" u="none" strike="noStrike" cap="none" normalizeH="0" baseline="0" smtClean="0">
                <a:ln>
                  <a:noFill/>
                </a:ln>
                <a:solidFill>
                  <a:srgbClr val="222222"/>
                </a:solidFill>
                <a:effectLst/>
                <a:latin typeface="Calibri" pitchFamily="34" charset="0"/>
                <a:cs typeface="Arial" pitchFamily="34" charset="0"/>
              </a:rPr>
              <a:t>Vierge Sainte, éclaire l'esprit des hommes et des femmes de science, pour qu'ils trouvent de justes solutions pour vaincre ce virus.</a:t>
            </a:r>
          </a:p>
          <a:p>
            <a:pPr marL="0" marR="0" lvl="0" indent="0" algn="l" defTabSz="914400" rtl="0" eaLnBrk="1" fontAlgn="base" latinLnBrk="0" hangingPunct="1">
              <a:lnSpc>
                <a:spcPct val="100000"/>
              </a:lnSpc>
              <a:spcBef>
                <a:spcPct val="0"/>
              </a:spcBef>
              <a:spcAft>
                <a:spcPts val="750"/>
              </a:spcAft>
              <a:buClrTx/>
              <a:buSzTx/>
              <a:buFontTx/>
              <a:buNone/>
              <a:tabLst/>
            </a:pPr>
            <a:r>
              <a:rPr kumimoji="0" lang="fr-FR" altLang="fr-FR" sz="1000" b="1" i="0" u="none" strike="noStrike" cap="none" normalizeH="0" baseline="0" smtClean="0">
                <a:ln>
                  <a:noFill/>
                </a:ln>
                <a:solidFill>
                  <a:srgbClr val="222222"/>
                </a:solidFill>
                <a:effectLst/>
                <a:latin typeface="Calibri" pitchFamily="34" charset="0"/>
                <a:cs typeface="Arial" pitchFamily="34" charset="0"/>
              </a:rPr>
              <a:t>Assiste les Responsables des Nations, pour qu'ils œuvrent avec sagesse, sollicitude et générosité, en secourant ceux qui manquent du nécessaire pour vivre, en programmant des solutions sociales et économiques avec clairvoyance et avec esprit de solidarité.</a:t>
            </a:r>
          </a:p>
          <a:p>
            <a:pPr marL="0" marR="0" lvl="0" indent="0" algn="l" defTabSz="914400" rtl="0" eaLnBrk="1" fontAlgn="base" latinLnBrk="0" hangingPunct="1">
              <a:lnSpc>
                <a:spcPct val="100000"/>
              </a:lnSpc>
              <a:spcBef>
                <a:spcPct val="0"/>
              </a:spcBef>
              <a:spcAft>
                <a:spcPts val="750"/>
              </a:spcAft>
              <a:buClrTx/>
              <a:buSzTx/>
              <a:buFontTx/>
              <a:buNone/>
              <a:tabLst/>
            </a:pPr>
            <a:r>
              <a:rPr kumimoji="0" lang="fr-FR" altLang="fr-FR" sz="1000" b="1" i="0" u="none" strike="noStrike" cap="none" normalizeH="0" baseline="0" smtClean="0">
                <a:ln>
                  <a:noFill/>
                </a:ln>
                <a:solidFill>
                  <a:srgbClr val="222222"/>
                </a:solidFill>
                <a:effectLst/>
                <a:latin typeface="Calibri" pitchFamily="34" charset="0"/>
                <a:cs typeface="Arial" pitchFamily="34" charset="0"/>
              </a:rPr>
              <a:t>Marie très Sainte, touche les consciences pour que les sommes considérables utilisées pour accroître et perfectionner les armements soient au contraire destinées à promouvoir des études adéquates pour prévenir de semblables catastrophes dans l'avenir.</a:t>
            </a:r>
          </a:p>
          <a:p>
            <a:pPr marL="0" marR="0" lvl="0" indent="0" algn="l" defTabSz="914400" rtl="0" eaLnBrk="1" fontAlgn="base" latinLnBrk="0" hangingPunct="1">
              <a:lnSpc>
                <a:spcPct val="100000"/>
              </a:lnSpc>
              <a:spcBef>
                <a:spcPct val="0"/>
              </a:spcBef>
              <a:spcAft>
                <a:spcPts val="750"/>
              </a:spcAft>
              <a:buClrTx/>
              <a:buSzTx/>
              <a:buFontTx/>
              <a:buNone/>
              <a:tabLst/>
            </a:pPr>
            <a:r>
              <a:rPr kumimoji="0" lang="fr-FR" altLang="fr-FR" sz="1000" b="1" i="0" u="none" strike="noStrike" cap="none" normalizeH="0" baseline="0" smtClean="0">
                <a:ln>
                  <a:noFill/>
                </a:ln>
                <a:solidFill>
                  <a:srgbClr val="222222"/>
                </a:solidFill>
                <a:effectLst/>
                <a:latin typeface="Calibri" pitchFamily="34" charset="0"/>
                <a:cs typeface="Arial" pitchFamily="34" charset="0"/>
              </a:rPr>
              <a:t>Mère très aimée, fais grandir dans le monde le sens d'appartenance à une seule grande famille, dans la conscience du lien qui nous unit tous, pour que nous venions en aide aux nombreuses pauvretés et situations de misère avec un esprit fraternel et solidaire. Encourage la fermeté dans la foi, la persévérance dans le service, la constance dans la prière.</a:t>
            </a:r>
          </a:p>
          <a:p>
            <a:pPr marL="0" marR="0" lvl="0" indent="0" algn="l" defTabSz="914400" rtl="0" eaLnBrk="1" fontAlgn="base" latinLnBrk="0" hangingPunct="1">
              <a:lnSpc>
                <a:spcPct val="100000"/>
              </a:lnSpc>
              <a:spcBef>
                <a:spcPct val="0"/>
              </a:spcBef>
              <a:spcAft>
                <a:spcPts val="750"/>
              </a:spcAft>
              <a:buClrTx/>
              <a:buSzTx/>
              <a:buFontTx/>
              <a:buNone/>
              <a:tabLst/>
            </a:pPr>
            <a:r>
              <a:rPr kumimoji="0" lang="fr-FR" altLang="fr-FR" sz="1000" b="1" i="0" u="none" strike="noStrike" cap="none" normalizeH="0" baseline="0" smtClean="0">
                <a:ln>
                  <a:noFill/>
                </a:ln>
                <a:solidFill>
                  <a:srgbClr val="222222"/>
                </a:solidFill>
                <a:effectLst/>
                <a:latin typeface="Calibri" pitchFamily="34" charset="0"/>
                <a:cs typeface="Arial" pitchFamily="34" charset="0"/>
              </a:rPr>
              <a:t>O Marie, Consolatrice des affligés, embrasse tous tes enfants dans la tribulation et obtiens que Dieu intervienne de sa main toute puissante pour nous libérer de cette terrible épidémie, afin que la vie puisse reprendre dans la sérénité son cours normal.</a:t>
            </a:r>
          </a:p>
          <a:p>
            <a:pPr marL="0" marR="0" lvl="0" indent="0" algn="l" defTabSz="914400" rtl="0" eaLnBrk="1" fontAlgn="base" latinLnBrk="0" hangingPunct="1">
              <a:lnSpc>
                <a:spcPct val="100000"/>
              </a:lnSpc>
              <a:spcBef>
                <a:spcPct val="0"/>
              </a:spcBef>
              <a:spcAft>
                <a:spcPts val="750"/>
              </a:spcAft>
              <a:buClrTx/>
              <a:buSzTx/>
              <a:buFontTx/>
              <a:buNone/>
              <a:tabLst/>
            </a:pPr>
            <a:r>
              <a:rPr kumimoji="0" lang="fr-FR" altLang="fr-FR" sz="1000" b="1" i="0" u="none" strike="noStrike" cap="none" normalizeH="0" baseline="0" smtClean="0">
                <a:ln>
                  <a:noFill/>
                </a:ln>
                <a:solidFill>
                  <a:srgbClr val="222222"/>
                </a:solidFill>
                <a:effectLst/>
                <a:latin typeface="Calibri" pitchFamily="34" charset="0"/>
                <a:cs typeface="Arial" pitchFamily="34" charset="0"/>
              </a:rPr>
              <a:t>Nous nous confions à Toi, toi qui resplendis sur notre chemin comme signe de salut et d'espérance, o clémente, o miséricordieuse, o douce Vierge Marie. Amen.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ZoneTexte 5"/>
          <p:cNvSpPr txBox="1"/>
          <p:nvPr/>
        </p:nvSpPr>
        <p:spPr>
          <a:xfrm>
            <a:off x="323528" y="332655"/>
            <a:ext cx="1979712" cy="3108543"/>
          </a:xfrm>
          <a:prstGeom prst="rect">
            <a:avLst/>
          </a:prstGeom>
          <a:noFill/>
        </p:spPr>
        <p:txBody>
          <a:bodyPr wrap="square" rtlCol="0">
            <a:spAutoFit/>
          </a:bodyPr>
          <a:lstStyle/>
          <a:p>
            <a:r>
              <a:rPr lang="fr-FR" sz="2800" b="1" dirty="0"/>
              <a:t>Sous ta protection nous nous réfugions, Sainte Mère de </a:t>
            </a:r>
            <a:r>
              <a:rPr lang="fr-FR" sz="2800" b="1" dirty="0" smtClean="0"/>
              <a:t>Dieu.</a:t>
            </a:r>
            <a:endParaRPr lang="fr-FR" sz="2800" dirty="0"/>
          </a:p>
          <a:p>
            <a:r>
              <a:rPr lang="fr-FR" sz="2800" dirty="0"/>
              <a:t> </a:t>
            </a:r>
          </a:p>
        </p:txBody>
      </p:sp>
      <p:sp>
        <p:nvSpPr>
          <p:cNvPr id="7" name="ZoneTexte 6"/>
          <p:cNvSpPr txBox="1"/>
          <p:nvPr/>
        </p:nvSpPr>
        <p:spPr>
          <a:xfrm>
            <a:off x="6732240" y="1821942"/>
            <a:ext cx="2123728" cy="3477875"/>
          </a:xfrm>
          <a:prstGeom prst="rect">
            <a:avLst/>
          </a:prstGeom>
          <a:noFill/>
        </p:spPr>
        <p:txBody>
          <a:bodyPr wrap="square" rtlCol="0">
            <a:spAutoFit/>
          </a:bodyPr>
          <a:lstStyle/>
          <a:p>
            <a:r>
              <a:rPr lang="fr-FR" sz="2000" b="1" dirty="0"/>
              <a:t>Nous nous confions à Toi, toi qui resplendis sur notre chemin comme signe de salut et d'espérance, </a:t>
            </a:r>
            <a:endParaRPr lang="fr-FR" sz="2000" b="1" dirty="0" smtClean="0"/>
          </a:p>
          <a:p>
            <a:r>
              <a:rPr lang="fr-FR" sz="2000" b="1" dirty="0" smtClean="0"/>
              <a:t>o </a:t>
            </a:r>
            <a:r>
              <a:rPr lang="fr-FR" sz="2000" b="1" dirty="0"/>
              <a:t>clémente, </a:t>
            </a:r>
            <a:endParaRPr lang="fr-FR" sz="2000" b="1" dirty="0" smtClean="0"/>
          </a:p>
          <a:p>
            <a:r>
              <a:rPr lang="fr-FR" sz="2000" b="1" dirty="0" smtClean="0"/>
              <a:t>o </a:t>
            </a:r>
            <a:r>
              <a:rPr lang="fr-FR" sz="2000" b="1" dirty="0"/>
              <a:t>miséricordieuse, </a:t>
            </a:r>
            <a:endParaRPr lang="fr-FR" sz="2000" b="1" dirty="0" smtClean="0"/>
          </a:p>
          <a:p>
            <a:r>
              <a:rPr lang="fr-FR" sz="2000" b="1" dirty="0" smtClean="0"/>
              <a:t>o </a:t>
            </a:r>
            <a:r>
              <a:rPr lang="fr-FR" sz="2000" b="1" dirty="0"/>
              <a:t>douce Vierge Marie. Amen.</a:t>
            </a:r>
            <a:endParaRPr lang="fr-FR" sz="20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33737" y="188640"/>
            <a:ext cx="3876526" cy="666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numéro de diapositive 1"/>
          <p:cNvSpPr>
            <a:spLocks noGrp="1"/>
          </p:cNvSpPr>
          <p:nvPr>
            <p:ph type="sldNum" sz="quarter" idx="12"/>
          </p:nvPr>
        </p:nvSpPr>
        <p:spPr/>
        <p:txBody>
          <a:bodyPr/>
          <a:lstStyle/>
          <a:p>
            <a:fld id="{62BA8EF7-C812-42F7-82C4-2B098EB4CDC1}" type="slidenum">
              <a:rPr lang="fr-FR" smtClean="0"/>
              <a:t>37</a:t>
            </a:fld>
            <a:endParaRPr lang="fr-FR"/>
          </a:p>
        </p:txBody>
      </p:sp>
    </p:spTree>
    <p:extLst>
      <p:ext uri="{BB962C8B-B14F-4D97-AF65-F5344CB8AC3E}">
        <p14:creationId xmlns:p14="http://schemas.microsoft.com/office/powerpoint/2010/main" val="216015069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out)">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856014">
            <a:off x="7169491" y="1097791"/>
            <a:ext cx="1849885" cy="639227"/>
          </a:xfrm>
          <a:prstGeom prst="rect">
            <a:avLst/>
          </a:prstGeom>
        </p:spPr>
      </p:pic>
      <p:sp>
        <p:nvSpPr>
          <p:cNvPr id="2" name="Titre 1"/>
          <p:cNvSpPr>
            <a:spLocks noGrp="1"/>
          </p:cNvSpPr>
          <p:nvPr>
            <p:ph type="title"/>
          </p:nvPr>
        </p:nvSpPr>
        <p:spPr>
          <a:xfrm>
            <a:off x="5229632" y="0"/>
            <a:ext cx="3770352" cy="1512168"/>
          </a:xfrm>
        </p:spPr>
        <p:txBody>
          <a:bodyPr>
            <a:normAutofit/>
          </a:bodyPr>
          <a:lstStyle/>
          <a:p>
            <a:r>
              <a:rPr lang="fr-FR" dirty="0" smtClean="0"/>
              <a:t>Je vous salue Marie</a:t>
            </a:r>
            <a:endParaRPr lang="fr-FR" dirty="0"/>
          </a:p>
        </p:txBody>
      </p:sp>
      <p:pic>
        <p:nvPicPr>
          <p:cNvPr id="1229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9512" y="237298"/>
            <a:ext cx="4968552" cy="6620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5292080" y="1628799"/>
            <a:ext cx="3707904" cy="4893647"/>
          </a:xfrm>
          <a:prstGeom prst="rect">
            <a:avLst/>
          </a:prstGeom>
          <a:noFill/>
        </p:spPr>
        <p:txBody>
          <a:bodyPr wrap="square" rtlCol="0">
            <a:spAutoFit/>
          </a:bodyPr>
          <a:lstStyle/>
          <a:p>
            <a:r>
              <a:rPr lang="fr-FR" sz="2400" dirty="0"/>
              <a:t>Je vous salue Marie comblée de grâce</a:t>
            </a:r>
            <a:br>
              <a:rPr lang="fr-FR" sz="2400" dirty="0"/>
            </a:br>
            <a:r>
              <a:rPr lang="fr-FR" sz="2400" dirty="0"/>
              <a:t>Le Seigneur est avec vous</a:t>
            </a:r>
            <a:br>
              <a:rPr lang="fr-FR" sz="2400" dirty="0"/>
            </a:br>
            <a:r>
              <a:rPr lang="fr-FR" sz="2400" dirty="0"/>
              <a:t>Vous êtes bénie entre toutes les femmes</a:t>
            </a:r>
            <a:br>
              <a:rPr lang="fr-FR" sz="2400" dirty="0"/>
            </a:br>
            <a:r>
              <a:rPr lang="fr-FR" sz="2400" dirty="0"/>
              <a:t>Et Jésus votre enfant </a:t>
            </a:r>
            <a:endParaRPr lang="fr-FR" sz="2400" dirty="0" smtClean="0"/>
          </a:p>
          <a:p>
            <a:r>
              <a:rPr lang="fr-FR" sz="2400" dirty="0" smtClean="0"/>
              <a:t>est </a:t>
            </a:r>
            <a:r>
              <a:rPr lang="fr-FR" sz="2400" dirty="0"/>
              <a:t>béni</a:t>
            </a:r>
            <a:br>
              <a:rPr lang="fr-FR" sz="2400" dirty="0"/>
            </a:br>
            <a:r>
              <a:rPr lang="fr-FR" sz="2400" dirty="0"/>
              <a:t>Sainte Marie, mère de Dieu</a:t>
            </a:r>
            <a:br>
              <a:rPr lang="fr-FR" sz="2400" dirty="0"/>
            </a:br>
            <a:r>
              <a:rPr lang="fr-FR" sz="2400" dirty="0"/>
              <a:t>Priez pour nous </a:t>
            </a:r>
            <a:endParaRPr lang="fr-FR" sz="2400" dirty="0" smtClean="0"/>
          </a:p>
          <a:p>
            <a:r>
              <a:rPr lang="fr-FR" sz="2400" dirty="0" smtClean="0"/>
              <a:t>pauvres pécheurs</a:t>
            </a:r>
            <a:r>
              <a:rPr lang="fr-FR" sz="2400" dirty="0"/>
              <a:t/>
            </a:r>
            <a:br>
              <a:rPr lang="fr-FR" sz="2400" dirty="0"/>
            </a:br>
            <a:r>
              <a:rPr lang="fr-FR" sz="2400" dirty="0"/>
              <a:t>Maintenant </a:t>
            </a:r>
            <a:endParaRPr lang="fr-FR" sz="2400" dirty="0" smtClean="0"/>
          </a:p>
          <a:p>
            <a:r>
              <a:rPr lang="fr-FR" sz="2400" dirty="0" smtClean="0"/>
              <a:t>et </a:t>
            </a:r>
            <a:r>
              <a:rPr lang="fr-FR" sz="2400" dirty="0"/>
              <a:t>à l'heure de </a:t>
            </a:r>
            <a:r>
              <a:rPr lang="fr-FR" sz="2400" dirty="0" smtClean="0"/>
              <a:t>la </a:t>
            </a:r>
            <a:r>
              <a:rPr lang="fr-FR" sz="2400" dirty="0"/>
              <a:t>mort</a:t>
            </a:r>
            <a:br>
              <a:rPr lang="fr-FR" sz="2400" dirty="0"/>
            </a:br>
            <a:r>
              <a:rPr lang="fr-FR" sz="2400" dirty="0"/>
              <a:t>Amen, Amen, </a:t>
            </a:r>
            <a:r>
              <a:rPr lang="fr-FR" sz="2400" dirty="0" err="1"/>
              <a:t>Alleluia</a:t>
            </a:r>
            <a:endParaRPr lang="fr-FR" sz="2400" dirty="0"/>
          </a:p>
        </p:txBody>
      </p:sp>
      <p:sp>
        <p:nvSpPr>
          <p:cNvPr id="4" name="Espace réservé du numéro de diapositive 3"/>
          <p:cNvSpPr>
            <a:spLocks noGrp="1"/>
          </p:cNvSpPr>
          <p:nvPr>
            <p:ph type="sldNum" sz="quarter" idx="12"/>
          </p:nvPr>
        </p:nvSpPr>
        <p:spPr/>
        <p:txBody>
          <a:bodyPr/>
          <a:lstStyle/>
          <a:p>
            <a:fld id="{62BA8EF7-C812-42F7-82C4-2B098EB4CDC1}" type="slidenum">
              <a:rPr lang="fr-FR" smtClean="0"/>
              <a:t>38</a:t>
            </a:fld>
            <a:endParaRPr lang="fr-FR"/>
          </a:p>
        </p:txBody>
      </p:sp>
    </p:spTree>
    <p:extLst>
      <p:ext uri="{BB962C8B-B14F-4D97-AF65-F5344CB8AC3E}">
        <p14:creationId xmlns:p14="http://schemas.microsoft.com/office/powerpoint/2010/main" val="36350622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vitraux de saint Martin</a:t>
            </a:r>
            <a:endParaRPr lang="fr-FR" dirty="0"/>
          </a:p>
        </p:txBody>
      </p:sp>
      <p:sp>
        <p:nvSpPr>
          <p:cNvPr id="4" name="Espace réservé du numéro de diapositive 3"/>
          <p:cNvSpPr>
            <a:spLocks noGrp="1"/>
          </p:cNvSpPr>
          <p:nvPr>
            <p:ph type="sldNum" sz="quarter" idx="12"/>
          </p:nvPr>
        </p:nvSpPr>
        <p:spPr/>
        <p:txBody>
          <a:bodyPr/>
          <a:lstStyle/>
          <a:p>
            <a:fld id="{62BA8EF7-C812-42F7-82C4-2B098EB4CDC1}" type="slidenum">
              <a:rPr lang="fr-FR" smtClean="0"/>
              <a:t>39</a:t>
            </a:fld>
            <a:endParaRPr lang="fr-F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7954" y="2404864"/>
            <a:ext cx="2926046" cy="3420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7803" y="2404864"/>
            <a:ext cx="2914425" cy="3420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04864"/>
            <a:ext cx="3084384" cy="3420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2614798859"/>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406434" y="1228446"/>
            <a:ext cx="5868144" cy="4401108"/>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124744"/>
            <a:ext cx="5472608" cy="4104456"/>
          </a:xfrm>
          <a:prstGeom prst="rect">
            <a:avLst/>
          </a:prstGeom>
        </p:spPr>
      </p:pic>
      <p:sp>
        <p:nvSpPr>
          <p:cNvPr id="2" name="Espace réservé du numéro de diapositive 1"/>
          <p:cNvSpPr>
            <a:spLocks noGrp="1"/>
          </p:cNvSpPr>
          <p:nvPr>
            <p:ph type="sldNum" sz="quarter" idx="12"/>
          </p:nvPr>
        </p:nvSpPr>
        <p:spPr/>
        <p:txBody>
          <a:bodyPr/>
          <a:lstStyle/>
          <a:p>
            <a:fld id="{62BA8EF7-C812-42F7-82C4-2B098EB4CDC1}" type="slidenum">
              <a:rPr lang="fr-FR" smtClean="0"/>
              <a:t>4</a:t>
            </a:fld>
            <a:endParaRPr lang="fr-FR"/>
          </a:p>
        </p:txBody>
      </p:sp>
    </p:spTree>
    <p:extLst>
      <p:ext uri="{BB962C8B-B14F-4D97-AF65-F5344CB8AC3E}">
        <p14:creationId xmlns:p14="http://schemas.microsoft.com/office/powerpoint/2010/main" val="33099988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partage du manteau</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104023" y="1872040"/>
            <a:ext cx="5472001" cy="4104000"/>
          </a:xfrm>
          <a:prstGeom prst="rect">
            <a:avLst/>
          </a:prstGeom>
        </p:spPr>
      </p:pic>
      <p:pic>
        <p:nvPicPr>
          <p:cNvPr id="5" name="Espace réservé du contenu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506555" y="1882820"/>
            <a:ext cx="5488537" cy="4116403"/>
          </a:xfrm>
        </p:spPr>
      </p:pic>
      <p:sp>
        <p:nvSpPr>
          <p:cNvPr id="3" name="Espace réservé du numéro de diapositive 2"/>
          <p:cNvSpPr>
            <a:spLocks noGrp="1"/>
          </p:cNvSpPr>
          <p:nvPr>
            <p:ph type="sldNum" sz="quarter" idx="12"/>
          </p:nvPr>
        </p:nvSpPr>
        <p:spPr/>
        <p:txBody>
          <a:bodyPr/>
          <a:lstStyle/>
          <a:p>
            <a:fld id="{62BA8EF7-C812-42F7-82C4-2B098EB4CDC1}" type="slidenum">
              <a:rPr lang="fr-FR" smtClean="0"/>
              <a:t>40</a:t>
            </a:fld>
            <a:endParaRPr lang="fr-FR"/>
          </a:p>
        </p:txBody>
      </p:sp>
    </p:spTree>
    <p:extLst>
      <p:ext uri="{BB962C8B-B14F-4D97-AF65-F5344CB8AC3E}">
        <p14:creationId xmlns:p14="http://schemas.microsoft.com/office/powerpoint/2010/main" val="303866251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539552" y="620688"/>
            <a:ext cx="3312368" cy="6001643"/>
          </a:xfrm>
          <a:prstGeom prst="rect">
            <a:avLst/>
          </a:prstGeom>
          <a:noFill/>
        </p:spPr>
        <p:txBody>
          <a:bodyPr wrap="square" rtlCol="0">
            <a:spAutoFit/>
          </a:bodyPr>
          <a:lstStyle/>
          <a:p>
            <a:r>
              <a:rPr lang="fr-FR" sz="3200" dirty="0"/>
              <a:t>Nous célébrons ta mémoire, ô Saint Martin, disciple aimé de Saint Hilaire;</a:t>
            </a:r>
            <a:br>
              <a:rPr lang="fr-FR" sz="3200" dirty="0"/>
            </a:br>
            <a:r>
              <a:rPr lang="fr-FR" sz="3200" b="1" i="1" dirty="0"/>
              <a:t>Toi l’homme de la charité</a:t>
            </a:r>
            <a:endParaRPr lang="fr-FR" sz="3200" dirty="0"/>
          </a:p>
          <a:p>
            <a:r>
              <a:rPr lang="fr-FR" sz="3200" dirty="0"/>
              <a:t>De ton manteau, tu couvres notre nudité, et la revêts du Christ.</a:t>
            </a:r>
          </a:p>
          <a:p>
            <a:r>
              <a:rPr lang="fr-FR" sz="3200" dirty="0"/>
              <a:t> </a:t>
            </a: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599967" y="1451042"/>
            <a:ext cx="5472001" cy="4104000"/>
          </a:xfrm>
          <a:prstGeom prst="rect">
            <a:avLst/>
          </a:prstGeom>
        </p:spPr>
      </p:pic>
      <p:sp>
        <p:nvSpPr>
          <p:cNvPr id="2" name="Espace réservé du numéro de diapositive 1"/>
          <p:cNvSpPr>
            <a:spLocks noGrp="1"/>
          </p:cNvSpPr>
          <p:nvPr>
            <p:ph type="sldNum" sz="quarter" idx="12"/>
          </p:nvPr>
        </p:nvSpPr>
        <p:spPr/>
        <p:txBody>
          <a:bodyPr/>
          <a:lstStyle/>
          <a:p>
            <a:fld id="{62BA8EF7-C812-42F7-82C4-2B098EB4CDC1}" type="slidenum">
              <a:rPr lang="fr-FR" smtClean="0"/>
              <a:t>41</a:t>
            </a:fld>
            <a:endParaRPr lang="fr-FR"/>
          </a:p>
        </p:txBody>
      </p:sp>
    </p:spTree>
    <p:extLst>
      <p:ext uri="{BB962C8B-B14F-4D97-AF65-F5344CB8AC3E}">
        <p14:creationId xmlns:p14="http://schemas.microsoft.com/office/powerpoint/2010/main" val="2855780787"/>
      </p:ext>
    </p:extLst>
  </p:cSld>
  <p:clrMapOvr>
    <a:masterClrMapping/>
  </p:clrMapOvr>
  <p:transition spd="slow">
    <p:wheel spokes="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1519986"/>
            <a:ext cx="3456384" cy="1916832"/>
          </a:xfrm>
        </p:spPr>
        <p:txBody>
          <a:bodyPr>
            <a:normAutofit/>
          </a:bodyPr>
          <a:lstStyle/>
          <a:p>
            <a:r>
              <a:rPr lang="fr-FR" dirty="0" smtClean="0"/>
              <a:t>Les visions de Martin</a:t>
            </a:r>
            <a:endParaRPr lang="fr-FR" dirty="0"/>
          </a:p>
        </p:txBody>
      </p:sp>
      <p:pic>
        <p:nvPicPr>
          <p:cNvPr id="6" name="Image 5"/>
          <p:cNvPicPr>
            <a:picLocks noChangeAspect="1"/>
          </p:cNvPicPr>
          <p:nvPr/>
        </p:nvPicPr>
        <p:blipFill rotWithShape="1">
          <a:blip r:embed="rId2" cstate="print">
            <a:extLst>
              <a:ext uri="{28A0092B-C50C-407E-A947-70E740481C1C}">
                <a14:useLocalDpi xmlns:a14="http://schemas.microsoft.com/office/drawing/2010/main" val="0"/>
              </a:ext>
            </a:extLst>
          </a:blip>
          <a:srcRect l="-245" t="1757" r="245" b="17657"/>
          <a:stretch/>
        </p:blipFill>
        <p:spPr>
          <a:xfrm rot="5400000">
            <a:off x="2636311" y="1359624"/>
            <a:ext cx="6873638" cy="4154389"/>
          </a:xfrm>
          <a:prstGeom prst="rect">
            <a:avLst/>
          </a:prstGeom>
        </p:spPr>
      </p:pic>
      <p:sp>
        <p:nvSpPr>
          <p:cNvPr id="3" name="Espace réservé du numéro de diapositive 2"/>
          <p:cNvSpPr>
            <a:spLocks noGrp="1"/>
          </p:cNvSpPr>
          <p:nvPr>
            <p:ph type="sldNum" sz="quarter" idx="12"/>
          </p:nvPr>
        </p:nvSpPr>
        <p:spPr/>
        <p:txBody>
          <a:bodyPr/>
          <a:lstStyle/>
          <a:p>
            <a:fld id="{62BA8EF7-C812-42F7-82C4-2B098EB4CDC1}" type="slidenum">
              <a:rPr lang="fr-FR" smtClean="0"/>
              <a:t>42</a:t>
            </a:fld>
            <a:endParaRPr lang="fr-FR"/>
          </a:p>
        </p:txBody>
      </p:sp>
    </p:spTree>
    <p:extLst>
      <p:ext uri="{BB962C8B-B14F-4D97-AF65-F5344CB8AC3E}">
        <p14:creationId xmlns:p14="http://schemas.microsoft.com/office/powerpoint/2010/main" val="242018915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l="-245" t="1757" r="245" b="17657"/>
          <a:stretch/>
        </p:blipFill>
        <p:spPr>
          <a:xfrm rot="5400000">
            <a:off x="2636311" y="1359624"/>
            <a:ext cx="6873638" cy="4154389"/>
          </a:xfrm>
          <a:prstGeom prst="rect">
            <a:avLst/>
          </a:prstGeom>
        </p:spPr>
      </p:pic>
      <p:sp>
        <p:nvSpPr>
          <p:cNvPr id="6" name="ZoneTexte 5"/>
          <p:cNvSpPr txBox="1"/>
          <p:nvPr/>
        </p:nvSpPr>
        <p:spPr>
          <a:xfrm>
            <a:off x="469112" y="374441"/>
            <a:ext cx="2952328" cy="6124754"/>
          </a:xfrm>
          <a:prstGeom prst="rect">
            <a:avLst/>
          </a:prstGeom>
          <a:noFill/>
        </p:spPr>
        <p:txBody>
          <a:bodyPr wrap="square" rtlCol="0">
            <a:spAutoFit/>
          </a:bodyPr>
          <a:lstStyle/>
          <a:p>
            <a:r>
              <a:rPr lang="fr-FR" sz="2800" b="1" i="1" dirty="0"/>
              <a:t>Toi le moine et le prêtre, toi l’homme de prière</a:t>
            </a:r>
            <a:endParaRPr lang="fr-FR" sz="2800" dirty="0"/>
          </a:p>
          <a:p>
            <a:r>
              <a:rPr lang="fr-FR" sz="2800" dirty="0"/>
              <a:t>Quand tu consacres ton offrande eucharistique et nous nourris du Christ…</a:t>
            </a:r>
          </a:p>
          <a:p>
            <a:r>
              <a:rPr lang="fr-FR" sz="2800" dirty="0"/>
              <a:t>… Le feu divin du Saint Esprit devient visible à nos yeux de chair </a:t>
            </a:r>
          </a:p>
          <a:p>
            <a:r>
              <a:rPr lang="fr-FR" sz="2800" dirty="0"/>
              <a:t> </a:t>
            </a:r>
          </a:p>
        </p:txBody>
      </p:sp>
      <p:sp>
        <p:nvSpPr>
          <p:cNvPr id="2" name="Espace réservé du numéro de diapositive 1"/>
          <p:cNvSpPr>
            <a:spLocks noGrp="1"/>
          </p:cNvSpPr>
          <p:nvPr>
            <p:ph type="sldNum" sz="quarter" idx="12"/>
          </p:nvPr>
        </p:nvSpPr>
        <p:spPr/>
        <p:txBody>
          <a:bodyPr/>
          <a:lstStyle/>
          <a:p>
            <a:fld id="{62BA8EF7-C812-42F7-82C4-2B098EB4CDC1}" type="slidenum">
              <a:rPr lang="fr-FR" smtClean="0"/>
              <a:t>43</a:t>
            </a:fld>
            <a:endParaRPr lang="fr-FR"/>
          </a:p>
        </p:txBody>
      </p:sp>
    </p:spTree>
    <p:extLst>
      <p:ext uri="{BB962C8B-B14F-4D97-AF65-F5344CB8AC3E}">
        <p14:creationId xmlns:p14="http://schemas.microsoft.com/office/powerpoint/2010/main" val="2268525113"/>
      </p:ext>
    </p:extLst>
  </p:cSld>
  <p:clrMapOvr>
    <a:masterClrMapping/>
  </p:clrMapOvr>
  <p:transition spd="slow">
    <p:cove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63888" y="2173586"/>
            <a:ext cx="5266928" cy="1143000"/>
          </a:xfrm>
        </p:spPr>
        <p:txBody>
          <a:bodyPr>
            <a:normAutofit fontScale="90000"/>
          </a:bodyPr>
          <a:lstStyle/>
          <a:p>
            <a:r>
              <a:rPr lang="fr-FR" dirty="0" smtClean="0"/>
              <a:t>Martin évangélise les campagnes</a:t>
            </a:r>
            <a:endParaRPr lang="fr-FR" dirty="0"/>
          </a:p>
        </p:txBody>
      </p:sp>
      <p:pic>
        <p:nvPicPr>
          <p:cNvPr id="14338" name="Picture 2" descr="Martin-evangelise-les-campagne-vitrail-Norbert-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100" y="125041"/>
            <a:ext cx="2160200" cy="6697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Espace réservé du numéro de diapositive 2"/>
          <p:cNvSpPr>
            <a:spLocks noGrp="1"/>
          </p:cNvSpPr>
          <p:nvPr>
            <p:ph type="sldNum" sz="quarter" idx="12"/>
          </p:nvPr>
        </p:nvSpPr>
        <p:spPr/>
        <p:txBody>
          <a:bodyPr/>
          <a:lstStyle/>
          <a:p>
            <a:fld id="{62BA8EF7-C812-42F7-82C4-2B098EB4CDC1}" type="slidenum">
              <a:rPr lang="fr-FR" smtClean="0"/>
              <a:t>44</a:t>
            </a:fld>
            <a:endParaRPr lang="fr-FR"/>
          </a:p>
        </p:txBody>
      </p:sp>
    </p:spTree>
    <p:extLst>
      <p:ext uri="{BB962C8B-B14F-4D97-AF65-F5344CB8AC3E}">
        <p14:creationId xmlns:p14="http://schemas.microsoft.com/office/powerpoint/2010/main" val="41956431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artin-evangelise-les-campagne-vitrail-Norbert-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100" y="125041"/>
            <a:ext cx="2160200" cy="6697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5" name="ZoneTexte 4"/>
          <p:cNvSpPr txBox="1"/>
          <p:nvPr/>
        </p:nvSpPr>
        <p:spPr>
          <a:xfrm>
            <a:off x="3707904" y="1772816"/>
            <a:ext cx="4608512" cy="2677656"/>
          </a:xfrm>
          <a:prstGeom prst="rect">
            <a:avLst/>
          </a:prstGeom>
          <a:noFill/>
        </p:spPr>
        <p:txBody>
          <a:bodyPr wrap="square" rtlCol="0">
            <a:spAutoFit/>
          </a:bodyPr>
          <a:lstStyle/>
          <a:p>
            <a:r>
              <a:rPr lang="fr-FR" sz="2400" b="1" i="1" dirty="0"/>
              <a:t>Toi, le Missionnaire</a:t>
            </a:r>
            <a:r>
              <a:rPr lang="fr-FR" sz="2400" dirty="0"/>
              <a:t>, le thaumaturge, l’apôtre et évêque</a:t>
            </a:r>
          </a:p>
          <a:p>
            <a:r>
              <a:rPr lang="fr-FR" sz="2400" dirty="0"/>
              <a:t>inspiré par l'Esprit, tu fais retentir la parole de Dieu,</a:t>
            </a:r>
          </a:p>
          <a:p>
            <a:r>
              <a:rPr lang="fr-FR" sz="2400" dirty="0"/>
              <a:t>Par ton cœur brulant de charité,</a:t>
            </a:r>
          </a:p>
          <a:p>
            <a:r>
              <a:rPr lang="fr-FR" sz="2400" dirty="0"/>
              <a:t>tu déracines les hérésies, et illumine l'Occident.</a:t>
            </a:r>
          </a:p>
        </p:txBody>
      </p:sp>
      <p:sp>
        <p:nvSpPr>
          <p:cNvPr id="2" name="Espace réservé du numéro de diapositive 1"/>
          <p:cNvSpPr>
            <a:spLocks noGrp="1"/>
          </p:cNvSpPr>
          <p:nvPr>
            <p:ph type="sldNum" sz="quarter" idx="12"/>
          </p:nvPr>
        </p:nvSpPr>
        <p:spPr/>
        <p:txBody>
          <a:bodyPr/>
          <a:lstStyle/>
          <a:p>
            <a:fld id="{62BA8EF7-C812-42F7-82C4-2B098EB4CDC1}" type="slidenum">
              <a:rPr lang="fr-FR" smtClean="0"/>
              <a:t>45</a:t>
            </a:fld>
            <a:endParaRPr lang="fr-FR"/>
          </a:p>
        </p:txBody>
      </p:sp>
    </p:spTree>
    <p:extLst>
      <p:ext uri="{BB962C8B-B14F-4D97-AF65-F5344CB8AC3E}">
        <p14:creationId xmlns:p14="http://schemas.microsoft.com/office/powerpoint/2010/main" val="6120848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812736" y="4941168"/>
            <a:ext cx="7488832" cy="1754326"/>
          </a:xfrm>
          <a:prstGeom prst="rect">
            <a:avLst/>
          </a:prstGeom>
          <a:noFill/>
        </p:spPr>
        <p:txBody>
          <a:bodyPr wrap="square" rtlCol="0">
            <a:spAutoFit/>
          </a:bodyPr>
          <a:lstStyle/>
          <a:p>
            <a:pPr algn="ctr"/>
            <a:r>
              <a:rPr lang="fr-FR" dirty="0"/>
              <a:t>Toi le fidèle serviteur de la divine Trinité,</a:t>
            </a:r>
          </a:p>
          <a:p>
            <a:pPr algn="ctr"/>
            <a:r>
              <a:rPr lang="fr-FR" dirty="0"/>
              <a:t>devant le trône du Seigneur avec les Anges en tout temps,</a:t>
            </a:r>
          </a:p>
          <a:p>
            <a:pPr algn="ctr"/>
            <a:r>
              <a:rPr lang="fr-FR" dirty="0"/>
              <a:t>ne cesse pas d'intercéder en faveur de ton Eglise qui est à Tours</a:t>
            </a:r>
          </a:p>
          <a:p>
            <a:pPr algn="ctr"/>
            <a:r>
              <a:rPr lang="fr-FR" dirty="0"/>
              <a:t>Celui qui est, qui était et qui vient dans tous les siècles des siècles. </a:t>
            </a:r>
          </a:p>
          <a:p>
            <a:pPr algn="ctr"/>
            <a:r>
              <a:rPr lang="fr-FR" dirty="0"/>
              <a:t>Amen</a:t>
            </a:r>
          </a:p>
          <a:p>
            <a:r>
              <a:rPr lang="fr-FR" dirty="0"/>
              <a:t> </a:t>
            </a:r>
          </a:p>
        </p:txBody>
      </p:sp>
      <p:pic>
        <p:nvPicPr>
          <p:cNvPr id="9" name="Picture 2" descr="Martin-evangelise-les-campagne-vitrail-Norbert-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312" y="260157"/>
            <a:ext cx="1440120" cy="4464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 name="Image 9"/>
          <p:cNvPicPr>
            <a:picLocks noChangeAspect="1"/>
          </p:cNvPicPr>
          <p:nvPr/>
        </p:nvPicPr>
        <p:blipFill rotWithShape="1">
          <a:blip r:embed="rId3" cstate="print">
            <a:extLst>
              <a:ext uri="{28A0092B-C50C-407E-A947-70E740481C1C}">
                <a14:useLocalDpi xmlns:a14="http://schemas.microsoft.com/office/drawing/2010/main" val="0"/>
              </a:ext>
            </a:extLst>
          </a:blip>
          <a:srcRect l="-245" t="1757" r="245" b="17657"/>
          <a:stretch/>
        </p:blipFill>
        <p:spPr>
          <a:xfrm rot="5400000">
            <a:off x="3043113" y="1140972"/>
            <a:ext cx="4452994" cy="2691365"/>
          </a:xfrm>
          <a:prstGeom prst="rect">
            <a:avLst/>
          </a:prstGeom>
        </p:spPr>
      </p:pic>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46989" y="872549"/>
            <a:ext cx="4428000" cy="3320999"/>
          </a:xfrm>
          <a:prstGeom prst="rect">
            <a:avLst/>
          </a:prstGeom>
        </p:spPr>
      </p:pic>
      <p:sp>
        <p:nvSpPr>
          <p:cNvPr id="2" name="Espace réservé du numéro de diapositive 1"/>
          <p:cNvSpPr>
            <a:spLocks noGrp="1"/>
          </p:cNvSpPr>
          <p:nvPr>
            <p:ph type="sldNum" sz="quarter" idx="12"/>
          </p:nvPr>
        </p:nvSpPr>
        <p:spPr/>
        <p:txBody>
          <a:bodyPr/>
          <a:lstStyle/>
          <a:p>
            <a:fld id="{62BA8EF7-C812-42F7-82C4-2B098EB4CDC1}" type="slidenum">
              <a:rPr lang="fr-FR" smtClean="0"/>
              <a:t>46</a:t>
            </a:fld>
            <a:endParaRPr lang="fr-FR"/>
          </a:p>
        </p:txBody>
      </p:sp>
    </p:spTree>
    <p:extLst>
      <p:ext uri="{BB962C8B-B14F-4D97-AF65-F5344CB8AC3E}">
        <p14:creationId xmlns:p14="http://schemas.microsoft.com/office/powerpoint/2010/main" val="35889693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79512" y="260648"/>
            <a:ext cx="8964488" cy="3416320"/>
          </a:xfrm>
          <a:prstGeom prst="rect">
            <a:avLst/>
          </a:prstGeom>
          <a:noFill/>
        </p:spPr>
        <p:txBody>
          <a:bodyPr wrap="square" rtlCol="0">
            <a:spAutoFit/>
          </a:bodyPr>
          <a:lstStyle/>
          <a:p>
            <a:r>
              <a:rPr lang="fr-FR" b="1" dirty="0"/>
              <a:t>Saint Martin,</a:t>
            </a:r>
            <a:endParaRPr lang="fr-FR" dirty="0"/>
          </a:p>
          <a:p>
            <a:r>
              <a:rPr lang="fr-FR" b="1" dirty="0"/>
              <a:t>Toi qui as parcouru les routes d’Europe,</a:t>
            </a:r>
            <a:endParaRPr lang="fr-FR" dirty="0"/>
          </a:p>
          <a:p>
            <a:r>
              <a:rPr lang="fr-FR" b="1" dirty="0"/>
              <a:t>Toi qui as vécu à la suite de Jésus en vrai disciple,</a:t>
            </a:r>
            <a:endParaRPr lang="fr-FR" dirty="0"/>
          </a:p>
          <a:p>
            <a:r>
              <a:rPr lang="fr-FR" b="1" dirty="0"/>
              <a:t>Toi qui as partagé ton manteau avec un pauvre par amour du Christ,</a:t>
            </a:r>
            <a:endParaRPr lang="fr-FR" dirty="0"/>
          </a:p>
          <a:p>
            <a:r>
              <a:rPr lang="fr-FR" b="1" dirty="0"/>
              <a:t>Toi qui nous aides à reconnaître son visage en toute personne pour servir et aimer,</a:t>
            </a:r>
            <a:endParaRPr lang="fr-FR" dirty="0"/>
          </a:p>
          <a:p>
            <a:r>
              <a:rPr lang="fr-FR" b="1" dirty="0"/>
              <a:t>Toi qui as lutté contre le mal et qui es passé sur la terre en faisant le bien,</a:t>
            </a:r>
            <a:endParaRPr lang="fr-FR" dirty="0"/>
          </a:p>
          <a:p>
            <a:r>
              <a:rPr lang="fr-FR" b="1" dirty="0"/>
              <a:t>Intercède pour nous en ces temps difficiles,</a:t>
            </a:r>
            <a:endParaRPr lang="fr-FR" dirty="0"/>
          </a:p>
          <a:p>
            <a:r>
              <a:rPr lang="fr-FR" b="1" dirty="0"/>
              <a:t>Protège-nous en ces temps de détresse,</a:t>
            </a:r>
            <a:endParaRPr lang="fr-FR" dirty="0"/>
          </a:p>
          <a:p>
            <a:r>
              <a:rPr lang="fr-FR" b="1" dirty="0"/>
              <a:t>Donne-nous d’être persévérants et de garder la paix dans les épreuves,</a:t>
            </a:r>
            <a:endParaRPr lang="fr-FR" dirty="0"/>
          </a:p>
          <a:p>
            <a:r>
              <a:rPr lang="fr-FR" b="1" dirty="0"/>
              <a:t>Sois notre protecteur et conduis-nous sur le chemin de la vie éternelle.</a:t>
            </a:r>
            <a:endParaRPr lang="fr-FR" dirty="0"/>
          </a:p>
          <a:p>
            <a:r>
              <a:rPr lang="fr-FR" b="1" i="1" dirty="0"/>
              <a:t>Mgr Vincent Jordy</a:t>
            </a:r>
            <a:endParaRPr lang="fr-FR" dirty="0"/>
          </a:p>
          <a:p>
            <a:r>
              <a:rPr lang="fr-FR" dirty="0"/>
              <a:t> </a:t>
            </a:r>
          </a:p>
        </p:txBody>
      </p:sp>
      <p:pic>
        <p:nvPicPr>
          <p:cNvPr id="15362" name="Picture 2" descr="Les-visions-de-Martin-vitrail-Norbert-P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8892" y="3264391"/>
            <a:ext cx="1138536" cy="352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5363" name="Picture 3" descr="P1080884"/>
          <p:cNvPicPr>
            <a:picLocks noChangeAspect="1" noChangeArrowheads="1"/>
          </p:cNvPicPr>
          <p:nvPr/>
        </p:nvPicPr>
        <p:blipFill>
          <a:blip r:embed="rId3" cstate="print">
            <a:extLst>
              <a:ext uri="{28A0092B-C50C-407E-A947-70E740481C1C}">
                <a14:useLocalDpi xmlns:a14="http://schemas.microsoft.com/office/drawing/2010/main" val="0"/>
              </a:ext>
            </a:extLst>
          </a:blip>
          <a:srcRect t="9494" b="12904"/>
          <a:stretch>
            <a:fillRect/>
          </a:stretch>
        </p:blipFill>
        <p:spPr bwMode="auto">
          <a:xfrm rot="5400000">
            <a:off x="3331668" y="3985427"/>
            <a:ext cx="3521590" cy="20490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6396" y="3237200"/>
            <a:ext cx="1136152" cy="35280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sp>
        <p:nvSpPr>
          <p:cNvPr id="2" name="Espace réservé du numéro de diapositive 1"/>
          <p:cNvSpPr>
            <a:spLocks noGrp="1"/>
          </p:cNvSpPr>
          <p:nvPr>
            <p:ph type="sldNum" sz="quarter" idx="12"/>
          </p:nvPr>
        </p:nvSpPr>
        <p:spPr/>
        <p:txBody>
          <a:bodyPr/>
          <a:lstStyle/>
          <a:p>
            <a:fld id="{62BA8EF7-C812-42F7-82C4-2B098EB4CDC1}" type="slidenum">
              <a:rPr lang="fr-FR" smtClean="0"/>
              <a:t>47</a:t>
            </a:fld>
            <a:endParaRPr lang="fr-FR"/>
          </a:p>
        </p:txBody>
      </p:sp>
    </p:spTree>
    <p:extLst>
      <p:ext uri="{BB962C8B-B14F-4D97-AF65-F5344CB8AC3E}">
        <p14:creationId xmlns:p14="http://schemas.microsoft.com/office/powerpoint/2010/main" val="277503979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Vitrail de l’Esprit</a:t>
            </a:r>
            <a:endParaRPr lang="fr-FR" dirty="0"/>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784" y="1412031"/>
            <a:ext cx="3960440" cy="5280587"/>
          </a:xfrm>
          <a:prstGeom prst="rect">
            <a:avLst/>
          </a:prstGeom>
        </p:spPr>
      </p:pic>
      <p:sp>
        <p:nvSpPr>
          <p:cNvPr id="3" name="Espace réservé du numéro de diapositive 2"/>
          <p:cNvSpPr>
            <a:spLocks noGrp="1"/>
          </p:cNvSpPr>
          <p:nvPr>
            <p:ph type="sldNum" sz="quarter" idx="12"/>
          </p:nvPr>
        </p:nvSpPr>
        <p:spPr/>
        <p:txBody>
          <a:bodyPr/>
          <a:lstStyle/>
          <a:p>
            <a:fld id="{62BA8EF7-C812-42F7-82C4-2B098EB4CDC1}" type="slidenum">
              <a:rPr lang="fr-FR" smtClean="0"/>
              <a:t>48</a:t>
            </a:fld>
            <a:endParaRPr lang="fr-FR"/>
          </a:p>
        </p:txBody>
      </p:sp>
    </p:spTree>
    <p:extLst>
      <p:ext uri="{BB962C8B-B14F-4D97-AF65-F5344CB8AC3E}">
        <p14:creationId xmlns:p14="http://schemas.microsoft.com/office/powerpoint/2010/main" val="33161962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331640" y="3933056"/>
            <a:ext cx="7272808" cy="1815882"/>
          </a:xfrm>
          <a:prstGeom prst="rect">
            <a:avLst/>
          </a:prstGeom>
          <a:noFill/>
        </p:spPr>
        <p:txBody>
          <a:bodyPr wrap="square" rtlCol="0">
            <a:spAutoFit/>
          </a:bodyPr>
          <a:lstStyle/>
          <a:p>
            <a:pPr lvl="0"/>
            <a:r>
              <a:rPr lang="fr-FR" sz="2800" b="1" i="1" dirty="0"/>
              <a:t>Paul aux Galates</a:t>
            </a:r>
            <a:r>
              <a:rPr lang="fr-FR" sz="2800" dirty="0"/>
              <a:t> (5,22-23a). </a:t>
            </a:r>
          </a:p>
          <a:p>
            <a:r>
              <a:rPr lang="fr-FR" sz="2800" b="1" dirty="0" smtClean="0">
                <a:solidFill>
                  <a:schemeClr val="tx2"/>
                </a:solidFill>
              </a:rPr>
              <a:t>Mais </a:t>
            </a:r>
            <a:r>
              <a:rPr lang="fr-FR" sz="2800" b="1" dirty="0">
                <a:solidFill>
                  <a:schemeClr val="tx2"/>
                </a:solidFill>
              </a:rPr>
              <a:t>voici le fruit de l’Esprit : amour, joie, paix, patience, bonté, bienveillance, fidélité,</a:t>
            </a:r>
          </a:p>
          <a:p>
            <a:r>
              <a:rPr lang="fr-FR" sz="2800" b="1" dirty="0">
                <a:solidFill>
                  <a:schemeClr val="tx2"/>
                </a:solidFill>
              </a:rPr>
              <a:t>douceur et maîtrise de soi.</a:t>
            </a:r>
          </a:p>
        </p:txBody>
      </p:sp>
      <p:sp>
        <p:nvSpPr>
          <p:cNvPr id="5" name="ZoneTexte 4"/>
          <p:cNvSpPr txBox="1"/>
          <p:nvPr/>
        </p:nvSpPr>
        <p:spPr>
          <a:xfrm>
            <a:off x="827584" y="615117"/>
            <a:ext cx="6120680" cy="2585323"/>
          </a:xfrm>
          <a:prstGeom prst="rect">
            <a:avLst/>
          </a:prstGeom>
          <a:noFill/>
        </p:spPr>
        <p:txBody>
          <a:bodyPr wrap="square" rtlCol="0">
            <a:spAutoFit/>
          </a:bodyPr>
          <a:lstStyle/>
          <a:p>
            <a:r>
              <a:rPr lang="fr-FR" dirty="0" err="1" smtClean="0"/>
              <a:t>Ac</a:t>
            </a:r>
            <a:r>
              <a:rPr lang="fr-FR" dirty="0" smtClean="0"/>
              <a:t> 2, 1-4 </a:t>
            </a:r>
          </a:p>
          <a:p>
            <a:r>
              <a:rPr lang="fr-FR" dirty="0" smtClean="0"/>
              <a:t>Quand </a:t>
            </a:r>
            <a:r>
              <a:rPr lang="fr-FR" dirty="0"/>
              <a:t>arriva le jour de la Pentecôte, au terme des cinquante jours, ils se trouvaient réunis tous ensemble.</a:t>
            </a:r>
          </a:p>
          <a:p>
            <a:r>
              <a:rPr lang="fr-FR" b="1" dirty="0"/>
              <a:t>02</a:t>
            </a:r>
            <a:r>
              <a:rPr lang="fr-FR" dirty="0"/>
              <a:t> Soudain un bruit survint du ciel comme un violent coup de vent : la maison où ils étaient assis en fut remplie tout entière.</a:t>
            </a:r>
          </a:p>
          <a:p>
            <a:r>
              <a:rPr lang="fr-FR" b="1" dirty="0"/>
              <a:t>03</a:t>
            </a:r>
            <a:r>
              <a:rPr lang="fr-FR" dirty="0"/>
              <a:t> Alors leur apparurent des langues qu’on aurait dites de feu, qui se partageaient, et il s’en posa une sur chacun d’eux.</a:t>
            </a:r>
          </a:p>
          <a:p>
            <a:r>
              <a:rPr lang="fr-FR" b="1" dirty="0"/>
              <a:t>04</a:t>
            </a:r>
            <a:r>
              <a:rPr lang="fr-FR" dirty="0"/>
              <a:t> Tous furent remplis d’Esprit Saint : ils se mirent à parler en d’autres langues, et chacun s’exprimait selon le don de l’Esprit.</a:t>
            </a:r>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6296" y="1203197"/>
            <a:ext cx="1562718" cy="2081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numéro de diapositive 1"/>
          <p:cNvSpPr>
            <a:spLocks noGrp="1"/>
          </p:cNvSpPr>
          <p:nvPr>
            <p:ph type="sldNum" sz="quarter" idx="12"/>
          </p:nvPr>
        </p:nvSpPr>
        <p:spPr/>
        <p:txBody>
          <a:bodyPr/>
          <a:lstStyle/>
          <a:p>
            <a:fld id="{62BA8EF7-C812-42F7-82C4-2B098EB4CDC1}" type="slidenum">
              <a:rPr lang="fr-FR" smtClean="0"/>
              <a:t>49</a:t>
            </a:fld>
            <a:endParaRPr lang="fr-FR"/>
          </a:p>
        </p:txBody>
      </p:sp>
    </p:spTree>
    <p:extLst>
      <p:ext uri="{BB962C8B-B14F-4D97-AF65-F5344CB8AC3E}">
        <p14:creationId xmlns:p14="http://schemas.microsoft.com/office/powerpoint/2010/main" val="2770686480"/>
      </p:ext>
    </p:extLst>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3753"/>
            <a:ext cx="8229600" cy="1143000"/>
          </a:xfrm>
        </p:spPr>
        <p:txBody>
          <a:bodyPr>
            <a:normAutofit/>
          </a:bodyPr>
          <a:lstStyle/>
          <a:p>
            <a:r>
              <a:rPr lang="fr-FR" sz="3600" dirty="0" smtClean="0"/>
              <a:t>Entrons et laissons-nous habiter par le lieu</a:t>
            </a:r>
            <a:endParaRPr lang="fr-FR" sz="3600"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4840" y="998907"/>
            <a:ext cx="4394320" cy="5859093"/>
          </a:xfrm>
          <a:prstGeom prst="rect">
            <a:avLst/>
          </a:prstGeom>
        </p:spPr>
      </p:pic>
      <p:sp>
        <p:nvSpPr>
          <p:cNvPr id="3" name="Espace réservé du numéro de diapositive 2"/>
          <p:cNvSpPr>
            <a:spLocks noGrp="1"/>
          </p:cNvSpPr>
          <p:nvPr>
            <p:ph type="sldNum" sz="quarter" idx="12"/>
          </p:nvPr>
        </p:nvSpPr>
        <p:spPr/>
        <p:txBody>
          <a:bodyPr/>
          <a:lstStyle/>
          <a:p>
            <a:fld id="{62BA8EF7-C812-42F7-82C4-2B098EB4CDC1}" type="slidenum">
              <a:rPr lang="fr-FR" smtClean="0"/>
              <a:t>5</a:t>
            </a:fld>
            <a:endParaRPr lang="fr-FR"/>
          </a:p>
        </p:txBody>
      </p:sp>
    </p:spTree>
    <p:extLst>
      <p:ext uri="{BB962C8B-B14F-4D97-AF65-F5344CB8AC3E}">
        <p14:creationId xmlns:p14="http://schemas.microsoft.com/office/powerpoint/2010/main" val="114458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683568" y="1124744"/>
            <a:ext cx="4392488" cy="4832092"/>
          </a:xfrm>
          <a:prstGeom prst="rect">
            <a:avLst/>
          </a:prstGeom>
          <a:noFill/>
        </p:spPr>
        <p:txBody>
          <a:bodyPr wrap="square" rtlCol="0">
            <a:spAutoFit/>
          </a:bodyPr>
          <a:lstStyle/>
          <a:p>
            <a:r>
              <a:rPr lang="fr-FR" sz="2800" b="1" i="1" dirty="0"/>
              <a:t>« Esprit de Dieu, viens en nous !</a:t>
            </a:r>
          </a:p>
          <a:p>
            <a:r>
              <a:rPr lang="fr-FR" sz="2800" b="1" i="1" dirty="0"/>
              <a:t>Assèche nos larmes</a:t>
            </a:r>
          </a:p>
          <a:p>
            <a:r>
              <a:rPr lang="fr-FR" sz="2800" b="1" i="1" dirty="0"/>
              <a:t>Quand nous sommes tristes</a:t>
            </a:r>
          </a:p>
          <a:p>
            <a:r>
              <a:rPr lang="fr-FR" sz="2800" b="1" i="1" dirty="0"/>
              <a:t>Réchauffe nos cœurs</a:t>
            </a:r>
          </a:p>
          <a:p>
            <a:r>
              <a:rPr lang="fr-FR" sz="2800" b="1" i="1" dirty="0"/>
              <a:t>quand ils sont glacés</a:t>
            </a:r>
          </a:p>
          <a:p>
            <a:r>
              <a:rPr lang="fr-FR" sz="2800" b="1" i="1" dirty="0"/>
              <a:t>Renverse nos habitudes</a:t>
            </a:r>
          </a:p>
          <a:p>
            <a:r>
              <a:rPr lang="fr-FR" sz="2800" b="1" i="1" dirty="0"/>
              <a:t>Quand elles nous ramollissent</a:t>
            </a:r>
          </a:p>
          <a:p>
            <a:r>
              <a:rPr lang="fr-FR" sz="2800" b="1" i="1" dirty="0"/>
              <a:t>Donne-nous l’énergie</a:t>
            </a:r>
          </a:p>
          <a:p>
            <a:r>
              <a:rPr lang="fr-FR" sz="2800" b="1" i="1" dirty="0"/>
              <a:t>Des créateurs de vie ! »</a:t>
            </a:r>
          </a:p>
        </p:txBody>
      </p:sp>
      <p:pic>
        <p:nvPicPr>
          <p:cNvPr id="1026" name="Picture 2" descr="P1090004"/>
          <p:cNvPicPr>
            <a:picLocks noChangeAspect="1" noChangeArrowheads="1"/>
          </p:cNvPicPr>
          <p:nvPr/>
        </p:nvPicPr>
        <p:blipFill>
          <a:blip r:embed="rId2" cstate="print">
            <a:extLst>
              <a:ext uri="{28A0092B-C50C-407E-A947-70E740481C1C}">
                <a14:useLocalDpi xmlns:a14="http://schemas.microsoft.com/office/drawing/2010/main" val="0"/>
              </a:ext>
            </a:extLst>
          </a:blip>
          <a:srcRect r="14285" b="32451"/>
          <a:stretch>
            <a:fillRect/>
          </a:stretch>
        </p:blipFill>
        <p:spPr bwMode="auto">
          <a:xfrm rot="5400000">
            <a:off x="3978860" y="2024262"/>
            <a:ext cx="5453095" cy="32220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Espace réservé du numéro de diapositive 1"/>
          <p:cNvSpPr>
            <a:spLocks noGrp="1"/>
          </p:cNvSpPr>
          <p:nvPr>
            <p:ph type="sldNum" sz="quarter" idx="12"/>
          </p:nvPr>
        </p:nvSpPr>
        <p:spPr/>
        <p:txBody>
          <a:bodyPr/>
          <a:lstStyle/>
          <a:p>
            <a:fld id="{62BA8EF7-C812-42F7-82C4-2B098EB4CDC1}" type="slidenum">
              <a:rPr lang="fr-FR" smtClean="0"/>
              <a:t>50</a:t>
            </a:fld>
            <a:endParaRPr lang="fr-FR"/>
          </a:p>
        </p:txBody>
      </p:sp>
    </p:spTree>
    <p:extLst>
      <p:ext uri="{BB962C8B-B14F-4D97-AF65-F5344CB8AC3E}">
        <p14:creationId xmlns:p14="http://schemas.microsoft.com/office/powerpoint/2010/main" val="836677977"/>
      </p:ext>
    </p:extLst>
  </p:cSld>
  <p:clrMapOvr>
    <a:masterClrMapping/>
  </p:clrMapOvr>
  <p:transition spd="slow">
    <p:pull/>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0344" y="1340768"/>
            <a:ext cx="4114800" cy="1143000"/>
          </a:xfrm>
        </p:spPr>
        <p:txBody>
          <a:bodyPr>
            <a:normAutofit/>
          </a:bodyPr>
          <a:lstStyle/>
          <a:p>
            <a:r>
              <a:rPr lang="fr-FR" dirty="0" smtClean="0">
                <a:hlinkClick r:id="rId2"/>
              </a:rPr>
              <a:t>Viens Saint Esprit</a:t>
            </a:r>
            <a:endParaRPr lang="fr-FR"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0060" y="118137"/>
            <a:ext cx="3960440" cy="6712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251520" y="2780928"/>
            <a:ext cx="4032448" cy="3785652"/>
          </a:xfrm>
          <a:prstGeom prst="rect">
            <a:avLst/>
          </a:prstGeom>
          <a:noFill/>
        </p:spPr>
        <p:txBody>
          <a:bodyPr wrap="square" rtlCol="0">
            <a:spAutoFit/>
          </a:bodyPr>
          <a:lstStyle/>
          <a:p>
            <a:r>
              <a:rPr lang="fr-FR" sz="2400" dirty="0" smtClean="0"/>
              <a:t>Viens </a:t>
            </a:r>
            <a:r>
              <a:rPr lang="fr-FR" sz="2400" dirty="0"/>
              <a:t>Saint-Esprit, </a:t>
            </a:r>
            <a:endParaRPr lang="fr-FR" sz="2400" dirty="0" smtClean="0"/>
          </a:p>
          <a:p>
            <a:r>
              <a:rPr lang="fr-FR" sz="2400" dirty="0" smtClean="0"/>
              <a:t>Viens </a:t>
            </a:r>
            <a:r>
              <a:rPr lang="fr-FR" sz="2400" dirty="0"/>
              <a:t>par ton vent,</a:t>
            </a:r>
            <a:br>
              <a:rPr lang="fr-FR" sz="2400" dirty="0"/>
            </a:br>
            <a:r>
              <a:rPr lang="fr-FR" sz="2400" dirty="0"/>
              <a:t>Remplir le temple que je suis.</a:t>
            </a:r>
            <a:br>
              <a:rPr lang="fr-FR" sz="2400" dirty="0"/>
            </a:br>
            <a:r>
              <a:rPr lang="fr-FR" sz="2400" dirty="0"/>
              <a:t>Oh ! Viens Saint-Esprit, souffle puissant,</a:t>
            </a:r>
            <a:br>
              <a:rPr lang="fr-FR" sz="2400" dirty="0"/>
            </a:br>
            <a:r>
              <a:rPr lang="fr-FR" sz="2400" dirty="0"/>
              <a:t>Brise d’amour, courant de vie</a:t>
            </a:r>
            <a:r>
              <a:rPr lang="fr-FR" sz="2400" dirty="0" smtClean="0"/>
              <a:t>.</a:t>
            </a:r>
            <a:r>
              <a:rPr lang="fr-FR" sz="2400" dirty="0"/>
              <a:t/>
            </a:r>
            <a:br>
              <a:rPr lang="fr-FR" sz="2400" dirty="0"/>
            </a:br>
            <a:r>
              <a:rPr lang="fr-FR" sz="2400" b="1" dirty="0"/>
              <a:t>Souffle sur moi, souffle sur moi, souffle ! (bis)</a:t>
            </a:r>
            <a:br>
              <a:rPr lang="fr-FR" sz="2400" b="1" dirty="0"/>
            </a:br>
            <a:r>
              <a:rPr lang="fr-FR" sz="2400" b="1" dirty="0"/>
              <a:t>Souffle sur moi, souffle vent de Dieu.</a:t>
            </a:r>
            <a:endParaRPr lang="fr-FR" sz="2400" dirty="0"/>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001433">
            <a:off x="611559" y="489547"/>
            <a:ext cx="2266659" cy="783243"/>
          </a:xfrm>
          <a:prstGeom prst="rect">
            <a:avLst/>
          </a:prstGeom>
        </p:spPr>
      </p:pic>
      <p:sp>
        <p:nvSpPr>
          <p:cNvPr id="4" name="Espace réservé du numéro de diapositive 3"/>
          <p:cNvSpPr>
            <a:spLocks noGrp="1"/>
          </p:cNvSpPr>
          <p:nvPr>
            <p:ph type="sldNum" sz="quarter" idx="12"/>
          </p:nvPr>
        </p:nvSpPr>
        <p:spPr/>
        <p:txBody>
          <a:bodyPr/>
          <a:lstStyle/>
          <a:p>
            <a:fld id="{62BA8EF7-C812-42F7-82C4-2B098EB4CDC1}" type="slidenum">
              <a:rPr lang="fr-FR" smtClean="0"/>
              <a:t>51</a:t>
            </a:fld>
            <a:endParaRPr lang="fr-FR"/>
          </a:p>
        </p:txBody>
      </p:sp>
    </p:spTree>
    <p:extLst>
      <p:ext uri="{BB962C8B-B14F-4D97-AF65-F5344CB8AC3E}">
        <p14:creationId xmlns:p14="http://schemas.microsoft.com/office/powerpoint/2010/main" val="3376795127"/>
      </p:ext>
    </p:extLst>
  </p:cSld>
  <p:clrMapOvr>
    <a:masterClrMapping/>
  </p:clrMapOvr>
  <p:transition spd="slow">
    <p:plus/>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124744"/>
            <a:ext cx="3178696" cy="3946450"/>
          </a:xfrm>
        </p:spPr>
        <p:txBody>
          <a:bodyPr/>
          <a:lstStyle/>
          <a:p>
            <a:r>
              <a:rPr lang="fr-FR" dirty="0" smtClean="0"/>
              <a:t>Un temps pour repartir</a:t>
            </a:r>
            <a:endParaRPr lang="fr-FR" dirty="0"/>
          </a:p>
        </p:txBody>
      </p:sp>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506362" y="1314454"/>
            <a:ext cx="6126190" cy="4594642"/>
          </a:xfrm>
          <a:prstGeom prst="rect">
            <a:avLst/>
          </a:prstGeom>
        </p:spPr>
      </p:pic>
      <p:sp>
        <p:nvSpPr>
          <p:cNvPr id="3" name="Espace réservé du numéro de diapositive 2"/>
          <p:cNvSpPr>
            <a:spLocks noGrp="1"/>
          </p:cNvSpPr>
          <p:nvPr>
            <p:ph type="sldNum" sz="quarter" idx="12"/>
          </p:nvPr>
        </p:nvSpPr>
        <p:spPr/>
        <p:txBody>
          <a:bodyPr/>
          <a:lstStyle/>
          <a:p>
            <a:fld id="{62BA8EF7-C812-42F7-82C4-2B098EB4CDC1}" type="slidenum">
              <a:rPr lang="fr-FR" smtClean="0"/>
              <a:t>52</a:t>
            </a:fld>
            <a:endParaRPr lang="fr-FR"/>
          </a:p>
        </p:txBody>
      </p:sp>
    </p:spTree>
    <p:extLst>
      <p:ext uri="{BB962C8B-B14F-4D97-AF65-F5344CB8AC3E}">
        <p14:creationId xmlns:p14="http://schemas.microsoft.com/office/powerpoint/2010/main" val="3312351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Mes projets, mes désirs, mes rêves</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5653" y="1932005"/>
            <a:ext cx="6252694" cy="3513219"/>
          </a:xfrm>
          <a:prstGeom prst="rect">
            <a:avLst/>
          </a:prstGeom>
        </p:spPr>
      </p:pic>
      <p:sp>
        <p:nvSpPr>
          <p:cNvPr id="3" name="Espace réservé du numéro de diapositive 2"/>
          <p:cNvSpPr>
            <a:spLocks noGrp="1"/>
          </p:cNvSpPr>
          <p:nvPr>
            <p:ph type="sldNum" sz="quarter" idx="12"/>
          </p:nvPr>
        </p:nvSpPr>
        <p:spPr/>
        <p:txBody>
          <a:bodyPr/>
          <a:lstStyle/>
          <a:p>
            <a:fld id="{62BA8EF7-C812-42F7-82C4-2B098EB4CDC1}" type="slidenum">
              <a:rPr lang="fr-FR" smtClean="0"/>
              <a:t>53</a:t>
            </a:fld>
            <a:endParaRPr lang="fr-FR"/>
          </a:p>
        </p:txBody>
      </p:sp>
    </p:spTree>
    <p:extLst>
      <p:ext uri="{BB962C8B-B14F-4D97-AF65-F5344CB8AC3E}">
        <p14:creationId xmlns:p14="http://schemas.microsoft.com/office/powerpoint/2010/main" val="1763729596"/>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Des atouts, des obstacles…</a:t>
            </a:r>
            <a:endParaRPr lang="fr-FR"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3729" y="1414910"/>
            <a:ext cx="4822402" cy="4822402"/>
          </a:xfrm>
        </p:spPr>
      </p:pic>
      <p:sp>
        <p:nvSpPr>
          <p:cNvPr id="3" name="Espace réservé du numéro de diapositive 2"/>
          <p:cNvSpPr>
            <a:spLocks noGrp="1"/>
          </p:cNvSpPr>
          <p:nvPr>
            <p:ph type="sldNum" sz="quarter" idx="12"/>
          </p:nvPr>
        </p:nvSpPr>
        <p:spPr/>
        <p:txBody>
          <a:bodyPr/>
          <a:lstStyle/>
          <a:p>
            <a:fld id="{62BA8EF7-C812-42F7-82C4-2B098EB4CDC1}" type="slidenum">
              <a:rPr lang="fr-FR" smtClean="0"/>
              <a:t>54</a:t>
            </a:fld>
            <a:endParaRPr lang="fr-FR"/>
          </a:p>
        </p:txBody>
      </p:sp>
    </p:spTree>
    <p:extLst>
      <p:ext uri="{BB962C8B-B14F-4D97-AF65-F5344CB8AC3E}">
        <p14:creationId xmlns:p14="http://schemas.microsoft.com/office/powerpoint/2010/main" val="228965958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Nouveaux parcours ?</a:t>
            </a:r>
            <a:endParaRPr lang="fr-FR"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20257560">
            <a:off x="806221" y="2047955"/>
            <a:ext cx="2542657" cy="3269131"/>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3240" y="1520538"/>
            <a:ext cx="2744000" cy="352800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35410">
            <a:off x="5823567" y="2050414"/>
            <a:ext cx="2744000" cy="3528000"/>
          </a:xfrm>
          <a:prstGeom prst="rect">
            <a:avLst/>
          </a:prstGeom>
        </p:spPr>
      </p:pic>
      <p:sp>
        <p:nvSpPr>
          <p:cNvPr id="3" name="Espace réservé du numéro de diapositive 2"/>
          <p:cNvSpPr>
            <a:spLocks noGrp="1"/>
          </p:cNvSpPr>
          <p:nvPr>
            <p:ph type="sldNum" sz="quarter" idx="12"/>
          </p:nvPr>
        </p:nvSpPr>
        <p:spPr/>
        <p:txBody>
          <a:bodyPr/>
          <a:lstStyle/>
          <a:p>
            <a:fld id="{62BA8EF7-C812-42F7-82C4-2B098EB4CDC1}" type="slidenum">
              <a:rPr lang="fr-FR" smtClean="0"/>
              <a:t>55</a:t>
            </a:fld>
            <a:endParaRPr lang="fr-FR"/>
          </a:p>
        </p:txBody>
      </p:sp>
    </p:spTree>
    <p:extLst>
      <p:ext uri="{BB962C8B-B14F-4D97-AF65-F5344CB8AC3E}">
        <p14:creationId xmlns:p14="http://schemas.microsoft.com/office/powerpoint/2010/main" val="20962268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Agenda 2020-2021</a:t>
            </a:r>
            <a:endParaRPr lang="fr-FR" dirty="0"/>
          </a:p>
        </p:txBody>
      </p:sp>
      <p:sp>
        <p:nvSpPr>
          <p:cNvPr id="3" name="Espace réservé du contenu 2"/>
          <p:cNvSpPr>
            <a:spLocks noGrp="1"/>
          </p:cNvSpPr>
          <p:nvPr>
            <p:ph idx="1"/>
          </p:nvPr>
        </p:nvSpPr>
        <p:spPr/>
        <p:txBody>
          <a:bodyPr/>
          <a:lstStyle/>
          <a:p>
            <a:pPr marL="0" indent="0" algn="ctr">
              <a:buNone/>
            </a:pPr>
            <a:r>
              <a:rPr lang="fr-FR" dirty="0" smtClean="0"/>
              <a:t>Rendez-vous le 17 septembre !</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3819" y="2673463"/>
            <a:ext cx="5496361" cy="3657579"/>
          </a:xfrm>
          <a:prstGeom prst="rect">
            <a:avLst/>
          </a:prstGeom>
        </p:spPr>
      </p:pic>
      <p:sp>
        <p:nvSpPr>
          <p:cNvPr id="5" name="Espace réservé du numéro de diapositive 4"/>
          <p:cNvSpPr>
            <a:spLocks noGrp="1"/>
          </p:cNvSpPr>
          <p:nvPr>
            <p:ph type="sldNum" sz="quarter" idx="12"/>
          </p:nvPr>
        </p:nvSpPr>
        <p:spPr/>
        <p:txBody>
          <a:bodyPr/>
          <a:lstStyle/>
          <a:p>
            <a:fld id="{62BA8EF7-C812-42F7-82C4-2B098EB4CDC1}" type="slidenum">
              <a:rPr lang="fr-FR" smtClean="0"/>
              <a:t>56</a:t>
            </a:fld>
            <a:endParaRPr lang="fr-FR"/>
          </a:p>
        </p:txBody>
      </p:sp>
    </p:spTree>
    <p:extLst>
      <p:ext uri="{BB962C8B-B14F-4D97-AF65-F5344CB8AC3E}">
        <p14:creationId xmlns:p14="http://schemas.microsoft.com/office/powerpoint/2010/main" val="121574975"/>
      </p:ext>
    </p:extLst>
  </p:cSld>
  <p:clrMapOvr>
    <a:masterClrMapping/>
  </p:clrMapOvr>
  <p:transition spd="slow">
    <p:push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NOTRE PÈRE</a:t>
            </a:r>
            <a:endParaRPr lang="fr-FR"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4733" y="1844824"/>
            <a:ext cx="6534534" cy="3672408"/>
          </a:xfrm>
        </p:spPr>
      </p:pic>
      <p:sp>
        <p:nvSpPr>
          <p:cNvPr id="5" name="Espace réservé du numéro de diapositive 4"/>
          <p:cNvSpPr>
            <a:spLocks noGrp="1"/>
          </p:cNvSpPr>
          <p:nvPr>
            <p:ph type="sldNum" sz="quarter" idx="12"/>
          </p:nvPr>
        </p:nvSpPr>
        <p:spPr/>
        <p:txBody>
          <a:bodyPr/>
          <a:lstStyle/>
          <a:p>
            <a:fld id="{62BA8EF7-C812-42F7-82C4-2B098EB4CDC1}" type="slidenum">
              <a:rPr lang="fr-FR" smtClean="0"/>
              <a:t>57</a:t>
            </a:fld>
            <a:endParaRPr lang="fr-FR"/>
          </a:p>
        </p:txBody>
      </p:sp>
    </p:spTree>
    <p:extLst>
      <p:ext uri="{BB962C8B-B14F-4D97-AF65-F5344CB8AC3E}">
        <p14:creationId xmlns:p14="http://schemas.microsoft.com/office/powerpoint/2010/main" val="103429270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611560" y="6334780"/>
            <a:ext cx="8280920" cy="523220"/>
          </a:xfrm>
          <a:prstGeom prst="rect">
            <a:avLst/>
          </a:prstGeom>
          <a:noFill/>
        </p:spPr>
        <p:txBody>
          <a:bodyPr wrap="square" rtlCol="0">
            <a:spAutoFit/>
          </a:bodyPr>
          <a:lstStyle/>
          <a:p>
            <a:pPr algn="ctr"/>
            <a:r>
              <a:rPr lang="fr-FR" sz="2800" dirty="0" smtClean="0"/>
              <a:t>Bonnes vacances à tous !!!</a:t>
            </a:r>
            <a:endParaRPr lang="fr-FR" sz="2800" dirty="0"/>
          </a:p>
        </p:txBody>
      </p:sp>
      <p:sp>
        <p:nvSpPr>
          <p:cNvPr id="3" name="ZoneTexte 2"/>
          <p:cNvSpPr txBox="1"/>
          <p:nvPr/>
        </p:nvSpPr>
        <p:spPr>
          <a:xfrm>
            <a:off x="431540" y="404664"/>
            <a:ext cx="2664296" cy="2123658"/>
          </a:xfrm>
          <a:prstGeom prst="rect">
            <a:avLst/>
          </a:prstGeom>
          <a:noFill/>
        </p:spPr>
        <p:txBody>
          <a:bodyPr wrap="square" rtlCol="0">
            <a:spAutoFit/>
          </a:bodyPr>
          <a:lstStyle/>
          <a:p>
            <a:r>
              <a:rPr lang="fr-FR" sz="4400" dirty="0">
                <a:solidFill>
                  <a:prstClr val="black"/>
                </a:solidFill>
                <a:ea typeface="+mj-ea"/>
                <a:cs typeface="+mj-cs"/>
              </a:rPr>
              <a:t>Comment ne pas te louer ?</a:t>
            </a:r>
            <a:endParaRPr lang="fr-FR" dirty="0"/>
          </a:p>
        </p:txBody>
      </p:sp>
      <p:sp>
        <p:nvSpPr>
          <p:cNvPr id="6" name="ZoneTexte 5"/>
          <p:cNvSpPr txBox="1"/>
          <p:nvPr/>
        </p:nvSpPr>
        <p:spPr>
          <a:xfrm>
            <a:off x="251520" y="2780928"/>
            <a:ext cx="3600400" cy="2677656"/>
          </a:xfrm>
          <a:prstGeom prst="rect">
            <a:avLst/>
          </a:prstGeom>
          <a:noFill/>
        </p:spPr>
        <p:txBody>
          <a:bodyPr wrap="square" rtlCol="0">
            <a:spAutoFit/>
          </a:bodyPr>
          <a:lstStyle/>
          <a:p>
            <a:r>
              <a:rPr lang="fr-FR" sz="2400" b="1" dirty="0"/>
              <a:t>Comment ne pas te </a:t>
            </a:r>
            <a:r>
              <a:rPr lang="fr-FR" sz="2400" b="1" dirty="0" smtClean="0"/>
              <a:t>louer</a:t>
            </a:r>
          </a:p>
          <a:p>
            <a:r>
              <a:rPr lang="fr-FR" sz="1200" b="1" dirty="0"/>
              <a:t/>
            </a:r>
            <a:br>
              <a:rPr lang="fr-FR" sz="1200" b="1" dirty="0"/>
            </a:br>
            <a:r>
              <a:rPr lang="fr-FR" sz="2400" b="1" dirty="0"/>
              <a:t>Comment ne pas te </a:t>
            </a:r>
            <a:r>
              <a:rPr lang="fr-FR" sz="2400" b="1" dirty="0" smtClean="0"/>
              <a:t>louer</a:t>
            </a:r>
          </a:p>
          <a:p>
            <a:r>
              <a:rPr lang="fr-FR" sz="1200" b="1" dirty="0"/>
              <a:t/>
            </a:r>
            <a:br>
              <a:rPr lang="fr-FR" sz="1200" b="1" dirty="0"/>
            </a:br>
            <a:r>
              <a:rPr lang="fr-FR" sz="2400" b="1" dirty="0"/>
              <a:t>Comment ne pas te </a:t>
            </a:r>
            <a:r>
              <a:rPr lang="fr-FR" sz="2400" b="1" dirty="0" smtClean="0"/>
              <a:t>louer</a:t>
            </a:r>
          </a:p>
          <a:p>
            <a:r>
              <a:rPr lang="fr-FR" sz="1200" b="1" dirty="0"/>
              <a:t/>
            </a:r>
            <a:br>
              <a:rPr lang="fr-FR" sz="1200" b="1" dirty="0"/>
            </a:br>
            <a:r>
              <a:rPr lang="fr-FR" sz="2400" b="1" dirty="0"/>
              <a:t>Seigneur Jésus ! </a:t>
            </a:r>
            <a:endParaRPr lang="fr-FR" sz="2400" b="1" dirty="0" smtClean="0"/>
          </a:p>
          <a:p>
            <a:endParaRPr lang="fr-FR" sz="1200" b="1" dirty="0" smtClean="0"/>
          </a:p>
          <a:p>
            <a:r>
              <a:rPr lang="fr-FR" sz="2400" b="1" dirty="0" smtClean="0"/>
              <a:t>Comment</a:t>
            </a:r>
            <a:r>
              <a:rPr lang="fr-FR" sz="2400" b="1" dirty="0"/>
              <a:t>? Comment</a:t>
            </a:r>
            <a:r>
              <a:rPr lang="fr-FR" sz="2400" b="1" dirty="0" smtClean="0"/>
              <a:t>?</a:t>
            </a:r>
            <a:endParaRPr lang="fr-FR" sz="2400"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47181">
            <a:off x="2170892" y="1596242"/>
            <a:ext cx="1849885" cy="639227"/>
          </a:xfrm>
          <a:prstGeom prst="rect">
            <a:avLst/>
          </a:prstGeom>
        </p:spPr>
      </p:pic>
      <p:pic>
        <p:nvPicPr>
          <p:cNvPr id="9" name="Espace réservé du contenu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3440692" y="885855"/>
            <a:ext cx="6227346" cy="4670510"/>
          </a:xfrm>
        </p:spPr>
      </p:pic>
      <p:sp>
        <p:nvSpPr>
          <p:cNvPr id="10" name="Espace réservé du numéro de diapositive 9"/>
          <p:cNvSpPr>
            <a:spLocks noGrp="1"/>
          </p:cNvSpPr>
          <p:nvPr>
            <p:ph type="sldNum" sz="quarter" idx="12"/>
          </p:nvPr>
        </p:nvSpPr>
        <p:spPr/>
        <p:txBody>
          <a:bodyPr/>
          <a:lstStyle/>
          <a:p>
            <a:fld id="{62BA8EF7-C812-42F7-82C4-2B098EB4CDC1}" type="slidenum">
              <a:rPr lang="fr-FR" smtClean="0"/>
              <a:t>58</a:t>
            </a:fld>
            <a:endParaRPr lang="fr-FR"/>
          </a:p>
        </p:txBody>
      </p:sp>
    </p:spTree>
    <p:extLst>
      <p:ext uri="{BB962C8B-B14F-4D97-AF65-F5344CB8AC3E}">
        <p14:creationId xmlns:p14="http://schemas.microsoft.com/office/powerpoint/2010/main" val="236491384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4082" y="260648"/>
            <a:ext cx="4863922" cy="648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ce réservé du numéro de diapositive 2"/>
          <p:cNvSpPr>
            <a:spLocks noGrp="1"/>
          </p:cNvSpPr>
          <p:nvPr>
            <p:ph type="sldNum" sz="quarter" idx="12"/>
          </p:nvPr>
        </p:nvSpPr>
        <p:spPr/>
        <p:txBody>
          <a:bodyPr/>
          <a:lstStyle/>
          <a:p>
            <a:fld id="{62BA8EF7-C812-42F7-82C4-2B098EB4CDC1}" type="slidenum">
              <a:rPr lang="fr-FR" smtClean="0"/>
              <a:t>6</a:t>
            </a:fld>
            <a:endParaRPr lang="fr-FR"/>
          </a:p>
        </p:txBody>
      </p:sp>
    </p:spTree>
    <p:extLst>
      <p:ext uri="{BB962C8B-B14F-4D97-AF65-F5344CB8AC3E}">
        <p14:creationId xmlns:p14="http://schemas.microsoft.com/office/powerpoint/2010/main" val="32802074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Devant l’autel : les poissons</a:t>
            </a:r>
            <a:endParaRPr lang="fr-FR" dirty="0"/>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71800" y="1455672"/>
            <a:ext cx="3600400" cy="4793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ce réservé du numéro de diapositive 2"/>
          <p:cNvSpPr>
            <a:spLocks noGrp="1"/>
          </p:cNvSpPr>
          <p:nvPr>
            <p:ph type="sldNum" sz="quarter" idx="12"/>
          </p:nvPr>
        </p:nvSpPr>
        <p:spPr/>
        <p:txBody>
          <a:bodyPr/>
          <a:lstStyle/>
          <a:p>
            <a:fld id="{62BA8EF7-C812-42F7-82C4-2B098EB4CDC1}" type="slidenum">
              <a:rPr lang="fr-FR" smtClean="0"/>
              <a:t>7</a:t>
            </a:fld>
            <a:endParaRPr lang="fr-FR"/>
          </a:p>
        </p:txBody>
      </p:sp>
    </p:spTree>
    <p:extLst>
      <p:ext uri="{BB962C8B-B14F-4D97-AF65-F5344CB8AC3E}">
        <p14:creationId xmlns:p14="http://schemas.microsoft.com/office/powerpoint/2010/main" val="11265697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circle(out)">
                                      <p:cBhvr>
                                        <p:cTn id="7" dur="2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Préparons-nous à découvrir les vitraux</a:t>
            </a:r>
            <a:endParaRPr lang="fr-FR"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875907" y="1600200"/>
            <a:ext cx="339218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ce réservé du numéro de diapositive 2"/>
          <p:cNvSpPr>
            <a:spLocks noGrp="1"/>
          </p:cNvSpPr>
          <p:nvPr>
            <p:ph type="sldNum" sz="quarter" idx="12"/>
          </p:nvPr>
        </p:nvSpPr>
        <p:spPr/>
        <p:txBody>
          <a:bodyPr/>
          <a:lstStyle/>
          <a:p>
            <a:fld id="{62BA8EF7-C812-42F7-82C4-2B098EB4CDC1}" type="slidenum">
              <a:rPr lang="fr-FR" smtClean="0"/>
              <a:t>8</a:t>
            </a:fld>
            <a:endParaRPr lang="fr-FR"/>
          </a:p>
        </p:txBody>
      </p:sp>
    </p:spTree>
    <p:extLst>
      <p:ext uri="{BB962C8B-B14F-4D97-AF65-F5344CB8AC3E}">
        <p14:creationId xmlns:p14="http://schemas.microsoft.com/office/powerpoint/2010/main" val="643030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2050"/>
                                        </p:tgtEl>
                                      </p:cBhvr>
                                    </p:animEffect>
                                    <p:animScale>
                                      <p:cBhvr>
                                        <p:cTn id="15" dur="250" autoRev="1" fill="hold"/>
                                        <p:tgtEl>
                                          <p:spTgt spid="205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87623" y="922375"/>
            <a:ext cx="6768751" cy="5076563"/>
          </a:xfrm>
          <a:prstGeom prst="rect">
            <a:avLst/>
          </a:prstGeom>
        </p:spPr>
      </p:pic>
      <p:sp>
        <p:nvSpPr>
          <p:cNvPr id="4" name="Espace réservé du numéro de diapositive 3"/>
          <p:cNvSpPr>
            <a:spLocks noGrp="1"/>
          </p:cNvSpPr>
          <p:nvPr>
            <p:ph type="sldNum" sz="quarter" idx="12"/>
          </p:nvPr>
        </p:nvSpPr>
        <p:spPr/>
        <p:txBody>
          <a:bodyPr/>
          <a:lstStyle/>
          <a:p>
            <a:fld id="{62BA8EF7-C812-42F7-82C4-2B098EB4CDC1}" type="slidenum">
              <a:rPr lang="fr-FR" smtClean="0"/>
              <a:t>9</a:t>
            </a:fld>
            <a:endParaRPr lang="fr-FR"/>
          </a:p>
        </p:txBody>
      </p:sp>
    </p:spTree>
    <p:extLst>
      <p:ext uri="{BB962C8B-B14F-4D97-AF65-F5344CB8AC3E}">
        <p14:creationId xmlns:p14="http://schemas.microsoft.com/office/powerpoint/2010/main" val="124436187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Personnalisé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TM01859861[[fn=Salon]]</Template>
  <TotalTime>964</TotalTime>
  <Words>1754</Words>
  <Application>Microsoft Office PowerPoint</Application>
  <PresentationFormat>Affichage à l'écran (4:3)</PresentationFormat>
  <Paragraphs>311</Paragraphs>
  <Slides>58</Slides>
  <Notes>1</Notes>
  <HiddenSlides>0</HiddenSlides>
  <MMClips>0</MMClips>
  <ScaleCrop>false</ScaleCrop>
  <HeadingPairs>
    <vt:vector size="4" baseType="variant">
      <vt:variant>
        <vt:lpstr>Thème</vt:lpstr>
      </vt:variant>
      <vt:variant>
        <vt:i4>1</vt:i4>
      </vt:variant>
      <vt:variant>
        <vt:lpstr>Titres des diapositives</vt:lpstr>
      </vt:variant>
      <vt:variant>
        <vt:i4>58</vt:i4>
      </vt:variant>
    </vt:vector>
  </HeadingPairs>
  <TitlesOfParts>
    <vt:vector size="59" baseType="lpstr">
      <vt:lpstr>Thème Office</vt:lpstr>
      <vt:lpstr>Coordinatrices 3ème rencontre :  Relecture  avec les vitraux de l’église St Martin à Marcé-sur-Eves 11 Juin 2020    </vt:lpstr>
      <vt:lpstr>Un temps pour nous retrouver</vt:lpstr>
      <vt:lpstr>Un temps pour revenir sur notre année</vt:lpstr>
      <vt:lpstr>Présentation PowerPoint</vt:lpstr>
      <vt:lpstr>Entrons et laissons-nous habiter par le lieu</vt:lpstr>
      <vt:lpstr>Présentation PowerPoint</vt:lpstr>
      <vt:lpstr>Devant l’autel : les poissons</vt:lpstr>
      <vt:lpstr>Préparons-nous à découvrir les vitraux</vt:lpstr>
      <vt:lpstr>Présentation PowerPoint</vt:lpstr>
      <vt:lpstr>La Genèse</vt:lpstr>
      <vt:lpstr>Présentation PowerPoint</vt:lpstr>
      <vt:lpstr>Présentation PowerPoint</vt:lpstr>
      <vt:lpstr>Trouver dans ma vie ta présence</vt:lpstr>
      <vt:lpstr>La création de notre planète</vt:lpstr>
      <vt:lpstr>Présentation PowerPoint</vt:lpstr>
      <vt:lpstr>Présentation PowerPoint</vt:lpstr>
      <vt:lpstr>Que tes œuvres sont belles</vt:lpstr>
      <vt:lpstr>La création d’Eden</vt:lpstr>
      <vt:lpstr>Présentation PowerPoint</vt:lpstr>
      <vt:lpstr>Présentation PowerPoint</vt:lpstr>
      <vt:lpstr>Comment ne pas te louer ?</vt:lpstr>
      <vt:lpstr>Jésus dans le désert</vt:lpstr>
      <vt:lpstr>Présentation PowerPoint</vt:lpstr>
      <vt:lpstr>Présentation PowerPoint</vt:lpstr>
      <vt:lpstr>Au désert avec toi Jésus Christ </vt:lpstr>
      <vt:lpstr>Le drame de la Croix </vt:lpstr>
      <vt:lpstr>Présentation PowerPoint</vt:lpstr>
      <vt:lpstr>Présentation PowerPoint</vt:lpstr>
      <vt:lpstr>Ta nuit  sera lumière de midi   </vt:lpstr>
      <vt:lpstr>La Gloire de Dieu </vt:lpstr>
      <vt:lpstr>Présentation PowerPoint</vt:lpstr>
      <vt:lpstr>Présentation PowerPoint</vt:lpstr>
      <vt:lpstr>Gloire à Dieu  </vt:lpstr>
      <vt:lpstr>Les Apparitions de la Vierge </vt:lpstr>
      <vt:lpstr>Présentation PowerPoint</vt:lpstr>
      <vt:lpstr>Présentation PowerPoint</vt:lpstr>
      <vt:lpstr>Présentation PowerPoint</vt:lpstr>
      <vt:lpstr>Je vous salue Marie</vt:lpstr>
      <vt:lpstr>Les vitraux de saint Martin</vt:lpstr>
      <vt:lpstr>Le partage du manteau</vt:lpstr>
      <vt:lpstr>Présentation PowerPoint</vt:lpstr>
      <vt:lpstr>Les visions de Martin</vt:lpstr>
      <vt:lpstr>Présentation PowerPoint</vt:lpstr>
      <vt:lpstr>Martin évangélise les campagnes</vt:lpstr>
      <vt:lpstr>Présentation PowerPoint</vt:lpstr>
      <vt:lpstr>Présentation PowerPoint</vt:lpstr>
      <vt:lpstr>Présentation PowerPoint</vt:lpstr>
      <vt:lpstr>Vitrail de l’Esprit</vt:lpstr>
      <vt:lpstr>Présentation PowerPoint</vt:lpstr>
      <vt:lpstr>Présentation PowerPoint</vt:lpstr>
      <vt:lpstr>Viens Saint Esprit</vt:lpstr>
      <vt:lpstr>Un temps pour repartir</vt:lpstr>
      <vt:lpstr>Mes projets, mes désirs, mes rêves</vt:lpstr>
      <vt:lpstr>Des atouts, des obstacles…</vt:lpstr>
      <vt:lpstr>Nouveaux parcours ?</vt:lpstr>
      <vt:lpstr>Agenda 2020-2021</vt:lpstr>
      <vt:lpstr>NOTRE PÈRE</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dc:creator>
  <cp:lastModifiedBy>Utilisateur</cp:lastModifiedBy>
  <cp:revision>63</cp:revision>
  <cp:lastPrinted>2020-06-11T07:39:56Z</cp:lastPrinted>
  <dcterms:created xsi:type="dcterms:W3CDTF">2020-06-08T07:33:36Z</dcterms:created>
  <dcterms:modified xsi:type="dcterms:W3CDTF">2020-06-11T09:49:59Z</dcterms:modified>
</cp:coreProperties>
</file>