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7" r:id="rId2"/>
    <p:sldId id="256" r:id="rId3"/>
    <p:sldId id="257" r:id="rId4"/>
    <p:sldId id="270" r:id="rId5"/>
    <p:sldId id="271" r:id="rId6"/>
    <p:sldId id="273" r:id="rId7"/>
    <p:sldId id="274" r:id="rId8"/>
    <p:sldId id="275" r:id="rId9"/>
    <p:sldId id="272" r:id="rId10"/>
    <p:sldId id="281" r:id="rId11"/>
    <p:sldId id="283" r:id="rId12"/>
    <p:sldId id="282" r:id="rId13"/>
    <p:sldId id="285" r:id="rId14"/>
    <p:sldId id="284" r:id="rId15"/>
    <p:sldId id="286" r:id="rId16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248FA0-A449-423F-A583-DCDAC1F0AD16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22222-B992-4F72-8BEE-8568D9BACF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40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4917-7526-4028-AC35-AF6128AC4AF5}" type="datetimeFigureOut">
              <a:rPr lang="fr-FR" smtClean="0"/>
              <a:t>13/02/2020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28986-FADD-407F-A9FC-2D3451C548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4578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F21A8-9042-45CE-A726-B42A06F2FFCC}" type="datetime1">
              <a:rPr lang="fr-FR" smtClean="0"/>
              <a:t>13/02/2020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B8B68-28DF-406F-9D8B-8BECAAE0ECA9}" type="datetime1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33ED-3833-4CF7-A2D2-00223D3B6241}" type="datetime1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5602D-4839-4EEC-B624-86B7557BF06C}" type="datetime1">
              <a:rPr lang="fr-FR" smtClean="0"/>
              <a:t>13/02/2020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E7467-2C5B-48BC-A4BF-72484525FC43}" type="datetime1">
              <a:rPr lang="fr-FR" smtClean="0"/>
              <a:t>13/02/2020</a:t>
            </a:fld>
            <a:endParaRPr lang="fr-F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E526B-D090-4D30-A064-84C30A64AC93}" type="datetime1">
              <a:rPr lang="fr-FR" smtClean="0"/>
              <a:t>13/02/2020</a:t>
            </a:fld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AB87D-6EBF-4CB4-9028-FE62E551CE43}" type="datetime1">
              <a:rPr lang="fr-FR" smtClean="0"/>
              <a:t>13/02/2020</a:t>
            </a:fld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BA3D3-AD02-43DC-856F-B28133DA7DE8}" type="datetime1">
              <a:rPr lang="fr-FR" smtClean="0"/>
              <a:t>13/02/2020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E996-7B91-4779-B4F0-2D38AAD90F65}" type="datetime1">
              <a:rPr lang="fr-FR" smtClean="0"/>
              <a:t>13/02/2020</a:t>
            </a:fld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2E87D-6787-4453-8805-3280040E927B}" type="datetime1">
              <a:rPr lang="fr-FR" smtClean="0"/>
              <a:t>13/02/2020</a:t>
            </a:fld>
            <a:endParaRPr lang="fr-F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65D96-B163-4B34-BDB2-480FCE4A0666}" type="datetime1">
              <a:rPr lang="fr-FR" smtClean="0"/>
              <a:t>13/02/2020</a:t>
            </a:fld>
            <a:endParaRPr lang="fr-FR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21494E9-3008-43C7-969E-DEF27F5E3835}" type="datetime1">
              <a:rPr lang="fr-FR" smtClean="0"/>
              <a:t>13/02/2020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ADCAF95-0A6E-42C5-BD20-E275EC0EECF8}" type="slidenum">
              <a:rPr lang="fr-FR" smtClean="0"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755576" y="1196752"/>
            <a:ext cx="76328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smtClean="0"/>
              <a:t>Prier avec </a:t>
            </a:r>
          </a:p>
          <a:p>
            <a:pPr algn="ctr"/>
            <a:r>
              <a:rPr lang="fr-FR" sz="5400" dirty="0" smtClean="0"/>
              <a:t>le Chemin de Croix </a:t>
            </a:r>
          </a:p>
          <a:p>
            <a:pPr algn="ctr"/>
            <a:r>
              <a:rPr lang="fr-FR" sz="5400" dirty="0" smtClean="0"/>
              <a:t>de Gilles </a:t>
            </a:r>
            <a:r>
              <a:rPr lang="fr-FR" sz="5400" dirty="0" err="1" smtClean="0"/>
              <a:t>Alfera</a:t>
            </a:r>
            <a:endParaRPr lang="fr-FR" sz="5400" dirty="0" smtClean="0"/>
          </a:p>
          <a:p>
            <a:pPr algn="ctr"/>
            <a:r>
              <a:rPr lang="fr-FR" sz="5400" dirty="0" smtClean="0"/>
              <a:t> </a:t>
            </a:r>
          </a:p>
          <a:p>
            <a:pPr algn="ctr"/>
            <a:endParaRPr lang="fr-FR" sz="5400" dirty="0"/>
          </a:p>
          <a:p>
            <a:pPr algn="r"/>
            <a:endParaRPr lang="fr-FR" i="1" dirty="0" smtClean="0"/>
          </a:p>
          <a:p>
            <a:pPr algn="r"/>
            <a:endParaRPr lang="fr-FR" i="1" dirty="0"/>
          </a:p>
          <a:p>
            <a:pPr algn="r"/>
            <a:r>
              <a:rPr lang="fr-FR" i="1" dirty="0" smtClean="0"/>
              <a:t>Crée </a:t>
            </a:r>
            <a:r>
              <a:rPr lang="fr-FR" i="1" dirty="0" smtClean="0"/>
              <a:t>pour Eglise St Paul du </a:t>
            </a:r>
            <a:r>
              <a:rPr lang="fr-FR" i="1" dirty="0" err="1" smtClean="0"/>
              <a:t>Sanitas</a:t>
            </a:r>
            <a:r>
              <a:rPr lang="fr-FR" i="1" dirty="0" smtClean="0"/>
              <a:t> à Tours, en 201</a:t>
            </a:r>
            <a:r>
              <a:rPr lang="fr-FR" dirty="0" smtClean="0"/>
              <a:t>9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858"/>
          <a:stretch/>
        </p:blipFill>
        <p:spPr>
          <a:xfrm>
            <a:off x="3347864" y="6472637"/>
            <a:ext cx="5490957" cy="21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1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2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86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1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02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99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27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780" y="-589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33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0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6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21" y="0"/>
            <a:ext cx="54909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9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06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31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28" y="0"/>
            <a:ext cx="5479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62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Élémentair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Élémentaire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55</TotalTime>
  <Words>22</Words>
  <Application>Microsoft Office PowerPoint</Application>
  <PresentationFormat>Affichage à l'écran (4:3)</PresentationFormat>
  <Paragraphs>8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Élémentaire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Utilisateur</cp:lastModifiedBy>
  <cp:revision>8</cp:revision>
  <cp:lastPrinted>2020-01-27T13:59:48Z</cp:lastPrinted>
  <dcterms:created xsi:type="dcterms:W3CDTF">2020-01-27T13:42:46Z</dcterms:created>
  <dcterms:modified xsi:type="dcterms:W3CDTF">2020-02-13T15:35:10Z</dcterms:modified>
</cp:coreProperties>
</file>